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3"/>
  </p:notesMasterIdLst>
  <p:sldIdLst>
    <p:sldId id="256" r:id="rId5"/>
    <p:sldId id="279" r:id="rId6"/>
    <p:sldId id="271" r:id="rId7"/>
    <p:sldId id="281" r:id="rId8"/>
    <p:sldId id="283" r:id="rId9"/>
    <p:sldId id="280" r:id="rId10"/>
    <p:sldId id="264" r:id="rId11"/>
    <p:sldId id="28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5B6052-778F-ED2D-021E-6B3695745557}" v="157" dt="2026-10-26T21:16:28.2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87" autoAdjust="0"/>
    <p:restoredTop sz="94726"/>
  </p:normalViewPr>
  <p:slideViewPr>
    <p:cSldViewPr snapToGrid="0" showGuides="1">
      <p:cViewPr varScale="1">
        <p:scale>
          <a:sx n="115" d="100"/>
          <a:sy n="115" d="100"/>
        </p:scale>
        <p:origin x="108" y="1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884095-E1F6-BC43-A65F-D22C2520141F}" type="datetimeFigureOut">
              <a:rPr lang="en-US" smtClean="0"/>
              <a:t>10/26/2026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B78EF4-2987-ED4A-9F29-3F413D287AAB}" type="slidenum">
              <a:rPr lang="en-US" smtClean="0"/>
              <a:t>‹#›</a:t>
            </a:fld>
            <a:endParaRPr lang="en-US"/>
          </a:p>
        </p:txBody>
      </p:sp>
    </p:spTree>
    <p:extLst>
      <p:ext uri="{BB962C8B-B14F-4D97-AF65-F5344CB8AC3E}">
        <p14:creationId xmlns:p14="http://schemas.microsoft.com/office/powerpoint/2010/main" val="2081233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3082E7F-2B63-EA39-1BD5-EE0B2018C3C7}"/>
              </a:ext>
            </a:extLst>
          </p:cNvPr>
          <p:cNvSpPr>
            <a:spLocks noGrp="1"/>
          </p:cNvSpPr>
          <p:nvPr>
            <p:ph type="ctrTitle" hasCustomPrompt="1"/>
          </p:nvPr>
        </p:nvSpPr>
        <p:spPr>
          <a:xfrm>
            <a:off x="609600" y="1584251"/>
            <a:ext cx="10972800" cy="1844749"/>
          </a:xfrm>
        </p:spPr>
        <p:txBody>
          <a:bodyPr lIns="0" tIns="0" rIns="0" bIns="0" anchor="t"/>
          <a:lstStyle>
            <a:lvl1pPr algn="l">
              <a:defRPr sz="6000">
                <a:solidFill>
                  <a:schemeClr val="bg1"/>
                </a:solidFill>
              </a:defRPr>
            </a:lvl1pPr>
          </a:lstStyle>
          <a:p>
            <a:r>
              <a:rPr lang="en-US" dirty="0"/>
              <a:t>CLICK TO EDIT MASTER TITLE STYLE</a:t>
            </a:r>
          </a:p>
        </p:txBody>
      </p:sp>
      <p:sp>
        <p:nvSpPr>
          <p:cNvPr id="5" name="Subtitle 2">
            <a:extLst>
              <a:ext uri="{FF2B5EF4-FFF2-40B4-BE49-F238E27FC236}">
                <a16:creationId xmlns:a16="http://schemas.microsoft.com/office/drawing/2014/main" id="{669CB736-8EEE-D85C-899E-50EDB2FA8209}"/>
              </a:ext>
            </a:extLst>
          </p:cNvPr>
          <p:cNvSpPr>
            <a:spLocks noGrp="1"/>
          </p:cNvSpPr>
          <p:nvPr>
            <p:ph type="subTitle" idx="1"/>
          </p:nvPr>
        </p:nvSpPr>
        <p:spPr>
          <a:xfrm>
            <a:off x="609600" y="4516438"/>
            <a:ext cx="10972800" cy="1290634"/>
          </a:xfr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6" name="Graphic 1">
            <a:extLst>
              <a:ext uri="{FF2B5EF4-FFF2-40B4-BE49-F238E27FC236}">
                <a16:creationId xmlns:a16="http://schemas.microsoft.com/office/drawing/2014/main" id="{5E775D52-381F-52B3-B9D3-2981FA2F81F2}"/>
              </a:ext>
            </a:extLst>
          </p:cNvPr>
          <p:cNvGrpSpPr/>
          <p:nvPr userDrawn="1"/>
        </p:nvGrpSpPr>
        <p:grpSpPr>
          <a:xfrm>
            <a:off x="609600" y="685803"/>
            <a:ext cx="1142907" cy="415958"/>
            <a:chOff x="609600" y="685803"/>
            <a:chExt cx="1142907" cy="415958"/>
          </a:xfrm>
          <a:solidFill>
            <a:schemeClr val="bg1"/>
          </a:solidFill>
        </p:grpSpPr>
        <p:sp>
          <p:nvSpPr>
            <p:cNvPr id="7" name="Freeform 6">
              <a:extLst>
                <a:ext uri="{FF2B5EF4-FFF2-40B4-BE49-F238E27FC236}">
                  <a16:creationId xmlns:a16="http://schemas.microsoft.com/office/drawing/2014/main" id="{D6568B81-AAEC-59B3-1A84-E6394D4C12D9}"/>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solidFill>
              <a:schemeClr val="bg2"/>
            </a:solidFill>
            <a:ln w="0"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BEF1AF21-EFB2-135A-4B72-11F7DF93B222}"/>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solidFill>
              <a:schemeClr val="bg2"/>
            </a:solidFill>
            <a:ln w="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6C85A09E-F3F0-9B0C-BE12-B32851F9568E}"/>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solidFill>
              <a:schemeClr val="bg2"/>
            </a:solid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1659D75C-AC5D-C1E6-185C-C1700C52FD1F}"/>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solidFill>
              <a:schemeClr val="bg2"/>
            </a:solidFill>
            <a:ln w="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2FEFDF47-ED9B-16B9-4B8D-693FC4807E6A}"/>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solidFill>
              <a:schemeClr val="bg2"/>
            </a:solidFill>
            <a:ln w="0"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062F0904-B799-866C-4268-AA8F5D1AC52F}"/>
                </a:ext>
              </a:extLst>
            </p:cNvPr>
            <p:cNvSpPr/>
            <p:nvPr/>
          </p:nvSpPr>
          <p:spPr>
            <a:xfrm>
              <a:off x="1111075" y="740347"/>
              <a:ext cx="234646" cy="186642"/>
            </a:xfrm>
            <a:custGeom>
              <a:avLst/>
              <a:gdLst>
                <a:gd name="connsiteX0" fmla="*/ 0 w 234646"/>
                <a:gd name="connsiteY0" fmla="*/ 186643 h 186642"/>
                <a:gd name="connsiteX1" fmla="*/ 0 w 234646"/>
                <a:gd name="connsiteY1" fmla="*/ 0 h 186642"/>
                <a:gd name="connsiteX2" fmla="*/ 74037 w 234646"/>
                <a:gd name="connsiteY2" fmla="*/ 0 h 186642"/>
                <a:gd name="connsiteX3" fmla="*/ 78841 w 234646"/>
                <a:gd name="connsiteY3" fmla="*/ 3204 h 186642"/>
                <a:gd name="connsiteX4" fmla="*/ 117328 w 234646"/>
                <a:gd name="connsiteY4" fmla="*/ 109325 h 186642"/>
                <a:gd name="connsiteX5" fmla="*/ 155814 w 234646"/>
                <a:gd name="connsiteY5" fmla="*/ 3204 h 186642"/>
                <a:gd name="connsiteX6" fmla="*/ 160618 w 234646"/>
                <a:gd name="connsiteY6" fmla="*/ 0 h 186642"/>
                <a:gd name="connsiteX7" fmla="*/ 234637 w 234646"/>
                <a:gd name="connsiteY7" fmla="*/ 0 h 186642"/>
                <a:gd name="connsiteX8" fmla="*/ 234646 w 234646"/>
                <a:gd name="connsiteY8" fmla="*/ 9 h 186642"/>
                <a:gd name="connsiteX9" fmla="*/ 234646 w 234646"/>
                <a:gd name="connsiteY9" fmla="*/ 186634 h 186642"/>
                <a:gd name="connsiteX10" fmla="*/ 234637 w 234646"/>
                <a:gd name="connsiteY10" fmla="*/ 186643 h 186642"/>
                <a:gd name="connsiteX11" fmla="*/ 183865 w 234646"/>
                <a:gd name="connsiteY11" fmla="*/ 186643 h 186642"/>
                <a:gd name="connsiteX12" fmla="*/ 183865 w 234646"/>
                <a:gd name="connsiteY12" fmla="*/ 67200 h 186642"/>
                <a:gd name="connsiteX13" fmla="*/ 136295 w 234646"/>
                <a:gd name="connsiteY13" fmla="*/ 183705 h 186642"/>
                <a:gd name="connsiteX14" fmla="*/ 131749 w 234646"/>
                <a:gd name="connsiteY14" fmla="*/ 186643 h 186642"/>
                <a:gd name="connsiteX15" fmla="*/ 102888 w 234646"/>
                <a:gd name="connsiteY15" fmla="*/ 186643 h 186642"/>
                <a:gd name="connsiteX16" fmla="*/ 98342 w 234646"/>
                <a:gd name="connsiteY16" fmla="*/ 183705 h 186642"/>
                <a:gd name="connsiteX17" fmla="*/ 50772 w 234646"/>
                <a:gd name="connsiteY17" fmla="*/ 67200 h 186642"/>
                <a:gd name="connsiteX18" fmla="*/ 50772 w 234646"/>
                <a:gd name="connsiteY18" fmla="*/ 186643 h 186642"/>
                <a:gd name="connsiteX19" fmla="*/ 0 w 234646"/>
                <a:gd name="connsiteY19" fmla="*/ 186643 h 18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646" h="186642">
                  <a:moveTo>
                    <a:pt x="0" y="186643"/>
                  </a:moveTo>
                  <a:lnTo>
                    <a:pt x="0" y="0"/>
                  </a:lnTo>
                  <a:lnTo>
                    <a:pt x="74037" y="0"/>
                  </a:lnTo>
                  <a:cubicBezTo>
                    <a:pt x="75906" y="0"/>
                    <a:pt x="78041" y="1065"/>
                    <a:pt x="78841" y="3204"/>
                  </a:cubicBezTo>
                  <a:lnTo>
                    <a:pt x="117328" y="109325"/>
                  </a:lnTo>
                  <a:lnTo>
                    <a:pt x="155814" y="3204"/>
                  </a:lnTo>
                  <a:cubicBezTo>
                    <a:pt x="156615" y="1065"/>
                    <a:pt x="158750" y="0"/>
                    <a:pt x="160618" y="0"/>
                  </a:cubicBezTo>
                  <a:lnTo>
                    <a:pt x="234637" y="0"/>
                  </a:lnTo>
                  <a:cubicBezTo>
                    <a:pt x="234637" y="0"/>
                    <a:pt x="234646" y="0"/>
                    <a:pt x="234646" y="9"/>
                  </a:cubicBezTo>
                  <a:lnTo>
                    <a:pt x="234646" y="186634"/>
                  </a:lnTo>
                  <a:cubicBezTo>
                    <a:pt x="234646" y="186634"/>
                    <a:pt x="234646" y="186643"/>
                    <a:pt x="234637" y="186643"/>
                  </a:cubicBezTo>
                  <a:lnTo>
                    <a:pt x="183865" y="186643"/>
                  </a:lnTo>
                  <a:lnTo>
                    <a:pt x="183865" y="67200"/>
                  </a:lnTo>
                  <a:lnTo>
                    <a:pt x="136295" y="183705"/>
                  </a:lnTo>
                  <a:cubicBezTo>
                    <a:pt x="135761" y="185312"/>
                    <a:pt x="133617" y="186643"/>
                    <a:pt x="131749" y="186643"/>
                  </a:cubicBezTo>
                  <a:lnTo>
                    <a:pt x="102888" y="186643"/>
                  </a:lnTo>
                  <a:cubicBezTo>
                    <a:pt x="101020" y="186643"/>
                    <a:pt x="98885" y="185312"/>
                    <a:pt x="98342" y="183705"/>
                  </a:cubicBezTo>
                  <a:lnTo>
                    <a:pt x="50772" y="67200"/>
                  </a:lnTo>
                  <a:lnTo>
                    <a:pt x="50772" y="186643"/>
                  </a:lnTo>
                  <a:lnTo>
                    <a:pt x="0" y="186643"/>
                  </a:lnTo>
                  <a:close/>
                </a:path>
              </a:pathLst>
            </a:custGeom>
            <a:grpFill/>
            <a:ln w="0"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F9016D45-B0FF-B675-E8AC-B5BA6A70668C}"/>
                </a:ext>
              </a:extLst>
            </p:cNvPr>
            <p:cNvSpPr/>
            <p:nvPr/>
          </p:nvSpPr>
          <p:spPr>
            <a:xfrm>
              <a:off x="1372465" y="740347"/>
              <a:ext cx="177726" cy="189039"/>
            </a:xfrm>
            <a:custGeom>
              <a:avLst/>
              <a:gdLst>
                <a:gd name="connsiteX0" fmla="*/ 97532 w 177726"/>
                <a:gd name="connsiteY0" fmla="*/ 81597 h 189039"/>
                <a:gd name="connsiteX1" fmla="*/ 119721 w 177726"/>
                <a:gd name="connsiteY1" fmla="*/ 64794 h 189039"/>
                <a:gd name="connsiteX2" fmla="*/ 97532 w 177726"/>
                <a:gd name="connsiteY2" fmla="*/ 47992 h 189039"/>
                <a:gd name="connsiteX3" fmla="*/ 50763 w 177726"/>
                <a:gd name="connsiteY3" fmla="*/ 47992 h 189039"/>
                <a:gd name="connsiteX4" fmla="*/ 50763 w 177726"/>
                <a:gd name="connsiteY4" fmla="*/ 81587 h 189039"/>
                <a:gd name="connsiteX5" fmla="*/ 97532 w 177726"/>
                <a:gd name="connsiteY5" fmla="*/ 81587 h 189039"/>
                <a:gd name="connsiteX6" fmla="*/ 89526 w 177726"/>
                <a:gd name="connsiteY6" fmla="*/ 129589 h 189039"/>
                <a:gd name="connsiteX7" fmla="*/ 50772 w 177726"/>
                <a:gd name="connsiteY7" fmla="*/ 129589 h 189039"/>
                <a:gd name="connsiteX8" fmla="*/ 50772 w 177726"/>
                <a:gd name="connsiteY8" fmla="*/ 186652 h 189039"/>
                <a:gd name="connsiteX9" fmla="*/ 0 w 177726"/>
                <a:gd name="connsiteY9" fmla="*/ 186652 h 189039"/>
                <a:gd name="connsiteX10" fmla="*/ 0 w 177726"/>
                <a:gd name="connsiteY10" fmla="*/ 0 h 189039"/>
                <a:gd name="connsiteX11" fmla="*/ 97542 w 177726"/>
                <a:gd name="connsiteY11" fmla="*/ 0 h 189039"/>
                <a:gd name="connsiteX12" fmla="*/ 170511 w 177726"/>
                <a:gd name="connsiteY12" fmla="*/ 64794 h 189039"/>
                <a:gd name="connsiteX13" fmla="*/ 150725 w 177726"/>
                <a:gd name="connsiteY13" fmla="*/ 110923 h 189039"/>
                <a:gd name="connsiteX14" fmla="*/ 172379 w 177726"/>
                <a:gd name="connsiteY14" fmla="*/ 140781 h 189039"/>
                <a:gd name="connsiteX15" fmla="*/ 177726 w 177726"/>
                <a:gd name="connsiteY15" fmla="*/ 146382 h 189039"/>
                <a:gd name="connsiteX16" fmla="*/ 177726 w 177726"/>
                <a:gd name="connsiteY16" fmla="*/ 181308 h 189039"/>
                <a:gd name="connsiteX17" fmla="*/ 169701 w 177726"/>
                <a:gd name="connsiteY17" fmla="*/ 189039 h 189039"/>
                <a:gd name="connsiteX18" fmla="*/ 89535 w 177726"/>
                <a:gd name="connsiteY18" fmla="*/ 129579 h 18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7726" h="189039">
                  <a:moveTo>
                    <a:pt x="97532" y="81597"/>
                  </a:moveTo>
                  <a:cubicBezTo>
                    <a:pt x="110904" y="81597"/>
                    <a:pt x="119721" y="76528"/>
                    <a:pt x="119721" y="64794"/>
                  </a:cubicBezTo>
                  <a:cubicBezTo>
                    <a:pt x="119721" y="53060"/>
                    <a:pt x="110904" y="47992"/>
                    <a:pt x="97532" y="47992"/>
                  </a:cubicBezTo>
                  <a:lnTo>
                    <a:pt x="50763" y="47992"/>
                  </a:lnTo>
                  <a:lnTo>
                    <a:pt x="50763" y="81587"/>
                  </a:lnTo>
                  <a:lnTo>
                    <a:pt x="97532" y="81587"/>
                  </a:lnTo>
                  <a:close/>
                  <a:moveTo>
                    <a:pt x="89526" y="129589"/>
                  </a:moveTo>
                  <a:lnTo>
                    <a:pt x="50772" y="129589"/>
                  </a:lnTo>
                  <a:lnTo>
                    <a:pt x="50772" y="186652"/>
                  </a:lnTo>
                  <a:lnTo>
                    <a:pt x="0" y="186652"/>
                  </a:lnTo>
                  <a:lnTo>
                    <a:pt x="0" y="0"/>
                  </a:lnTo>
                  <a:lnTo>
                    <a:pt x="97542" y="0"/>
                  </a:lnTo>
                  <a:cubicBezTo>
                    <a:pt x="141642" y="0"/>
                    <a:pt x="170511" y="28004"/>
                    <a:pt x="170511" y="64794"/>
                  </a:cubicBezTo>
                  <a:cubicBezTo>
                    <a:pt x="170511" y="83194"/>
                    <a:pt x="163296" y="99188"/>
                    <a:pt x="150725" y="110923"/>
                  </a:cubicBezTo>
                  <a:cubicBezTo>
                    <a:pt x="159017" y="125053"/>
                    <a:pt x="162496" y="139716"/>
                    <a:pt x="172379" y="140781"/>
                  </a:cubicBezTo>
                  <a:cubicBezTo>
                    <a:pt x="176659" y="141314"/>
                    <a:pt x="177726" y="142379"/>
                    <a:pt x="177726" y="146382"/>
                  </a:cubicBezTo>
                  <a:lnTo>
                    <a:pt x="177726" y="181308"/>
                  </a:lnTo>
                  <a:cubicBezTo>
                    <a:pt x="177726" y="188240"/>
                    <a:pt x="174248" y="189039"/>
                    <a:pt x="169701" y="189039"/>
                  </a:cubicBezTo>
                  <a:cubicBezTo>
                    <a:pt x="102888" y="189039"/>
                    <a:pt x="122132" y="129579"/>
                    <a:pt x="89535" y="129579"/>
                  </a:cubicBezTo>
                </a:path>
              </a:pathLst>
            </a:custGeom>
            <a:grpFill/>
            <a:ln w="0"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4D5A21FE-CB9C-4956-A807-06D7479555A4}"/>
                </a:ext>
              </a:extLst>
            </p:cNvPr>
            <p:cNvSpPr/>
            <p:nvPr/>
          </p:nvSpPr>
          <p:spPr>
            <a:xfrm>
              <a:off x="1574238" y="740347"/>
              <a:ext cx="178269" cy="186642"/>
            </a:xfrm>
            <a:custGeom>
              <a:avLst/>
              <a:gdLst>
                <a:gd name="connsiteX0" fmla="*/ 109312 w 178269"/>
                <a:gd name="connsiteY0" fmla="*/ 138651 h 186642"/>
                <a:gd name="connsiteX1" fmla="*/ 127469 w 178269"/>
                <a:gd name="connsiteY1" fmla="*/ 125852 h 186642"/>
                <a:gd name="connsiteX2" fmla="*/ 109312 w 178269"/>
                <a:gd name="connsiteY2" fmla="*/ 113043 h 186642"/>
                <a:gd name="connsiteX3" fmla="*/ 50782 w 178269"/>
                <a:gd name="connsiteY3" fmla="*/ 113043 h 186642"/>
                <a:gd name="connsiteX4" fmla="*/ 50782 w 178269"/>
                <a:gd name="connsiteY4" fmla="*/ 138651 h 186642"/>
                <a:gd name="connsiteX5" fmla="*/ 109312 w 178269"/>
                <a:gd name="connsiteY5" fmla="*/ 138651 h 186642"/>
                <a:gd name="connsiteX6" fmla="*/ 93547 w 178269"/>
                <a:gd name="connsiteY6" fmla="*/ 70386 h 186642"/>
                <a:gd name="connsiteX7" fmla="*/ 111723 w 178269"/>
                <a:gd name="connsiteY7" fmla="*/ 59184 h 186642"/>
                <a:gd name="connsiteX8" fmla="*/ 93547 w 178269"/>
                <a:gd name="connsiteY8" fmla="*/ 47983 h 186642"/>
                <a:gd name="connsiteX9" fmla="*/ 50791 w 178269"/>
                <a:gd name="connsiteY9" fmla="*/ 47983 h 186642"/>
                <a:gd name="connsiteX10" fmla="*/ 50791 w 178269"/>
                <a:gd name="connsiteY10" fmla="*/ 70386 h 186642"/>
                <a:gd name="connsiteX11" fmla="*/ 93547 w 178269"/>
                <a:gd name="connsiteY11" fmla="*/ 70386 h 186642"/>
                <a:gd name="connsiteX12" fmla="*/ 0 w 178269"/>
                <a:gd name="connsiteY12" fmla="*/ 186643 h 186642"/>
                <a:gd name="connsiteX13" fmla="*/ 0 w 178269"/>
                <a:gd name="connsiteY13" fmla="*/ 0 h 186642"/>
                <a:gd name="connsiteX14" fmla="*/ 89526 w 178269"/>
                <a:gd name="connsiteY14" fmla="*/ 0 h 186642"/>
                <a:gd name="connsiteX15" fmla="*/ 162496 w 178269"/>
                <a:gd name="connsiteY15" fmla="*/ 56531 h 186642"/>
                <a:gd name="connsiteX16" fmla="*/ 156081 w 178269"/>
                <a:gd name="connsiteY16" fmla="*/ 83451 h 186642"/>
                <a:gd name="connsiteX17" fmla="*/ 178269 w 178269"/>
                <a:gd name="connsiteY17" fmla="*/ 127183 h 186642"/>
                <a:gd name="connsiteX18" fmla="*/ 105300 w 178269"/>
                <a:gd name="connsiteY18" fmla="*/ 186643 h 186642"/>
                <a:gd name="connsiteX19" fmla="*/ 0 w 178269"/>
                <a:gd name="connsiteY19" fmla="*/ 186643 h 18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8269" h="186642">
                  <a:moveTo>
                    <a:pt x="109312" y="138651"/>
                  </a:moveTo>
                  <a:cubicBezTo>
                    <a:pt x="122942" y="138651"/>
                    <a:pt x="127469" y="132251"/>
                    <a:pt x="127469" y="125852"/>
                  </a:cubicBezTo>
                  <a:cubicBezTo>
                    <a:pt x="127469" y="119452"/>
                    <a:pt x="122932" y="113043"/>
                    <a:pt x="109312" y="113043"/>
                  </a:cubicBezTo>
                  <a:lnTo>
                    <a:pt x="50782" y="113043"/>
                  </a:lnTo>
                  <a:lnTo>
                    <a:pt x="50782" y="138651"/>
                  </a:lnTo>
                  <a:lnTo>
                    <a:pt x="109312" y="138651"/>
                  </a:lnTo>
                  <a:close/>
                  <a:moveTo>
                    <a:pt x="93547" y="70386"/>
                  </a:moveTo>
                  <a:cubicBezTo>
                    <a:pt x="107177" y="70386"/>
                    <a:pt x="111723" y="65584"/>
                    <a:pt x="111723" y="59184"/>
                  </a:cubicBezTo>
                  <a:cubicBezTo>
                    <a:pt x="111723" y="52785"/>
                    <a:pt x="107177" y="47983"/>
                    <a:pt x="93547" y="47983"/>
                  </a:cubicBezTo>
                  <a:lnTo>
                    <a:pt x="50791" y="47983"/>
                  </a:lnTo>
                  <a:lnTo>
                    <a:pt x="50791" y="70386"/>
                  </a:lnTo>
                  <a:lnTo>
                    <a:pt x="93547" y="70386"/>
                  </a:lnTo>
                  <a:close/>
                  <a:moveTo>
                    <a:pt x="0" y="186643"/>
                  </a:moveTo>
                  <a:lnTo>
                    <a:pt x="0" y="0"/>
                  </a:lnTo>
                  <a:lnTo>
                    <a:pt x="89526" y="0"/>
                  </a:lnTo>
                  <a:cubicBezTo>
                    <a:pt x="133626" y="0"/>
                    <a:pt x="162496" y="19740"/>
                    <a:pt x="162496" y="56531"/>
                  </a:cubicBezTo>
                  <a:cubicBezTo>
                    <a:pt x="162496" y="66934"/>
                    <a:pt x="160351" y="75730"/>
                    <a:pt x="156081" y="83451"/>
                  </a:cubicBezTo>
                  <a:cubicBezTo>
                    <a:pt x="170245" y="93055"/>
                    <a:pt x="178269" y="107709"/>
                    <a:pt x="178269" y="127183"/>
                  </a:cubicBezTo>
                  <a:cubicBezTo>
                    <a:pt x="178269" y="163974"/>
                    <a:pt x="149391" y="186643"/>
                    <a:pt x="105300" y="186643"/>
                  </a:cubicBezTo>
                  <a:lnTo>
                    <a:pt x="0" y="186643"/>
                  </a:lnTo>
                  <a:close/>
                </a:path>
              </a:pathLst>
            </a:custGeom>
            <a:grpFill/>
            <a:ln w="0"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BD0A2A2B-E9DC-3B1E-C3CD-19D29829C3B9}"/>
                </a:ext>
              </a:extLst>
            </p:cNvPr>
            <p:cNvSpPr/>
            <p:nvPr/>
          </p:nvSpPr>
          <p:spPr>
            <a:xfrm>
              <a:off x="1111084" y="995714"/>
              <a:ext cx="78804" cy="82735"/>
            </a:xfrm>
            <a:custGeom>
              <a:avLst/>
              <a:gdLst>
                <a:gd name="connsiteX0" fmla="*/ 11844 w 78804"/>
                <a:gd name="connsiteY0" fmla="*/ 71139 h 82735"/>
                <a:gd name="connsiteX1" fmla="*/ 0 w 78804"/>
                <a:gd name="connsiteY1" fmla="*/ 41528 h 82735"/>
                <a:gd name="connsiteX2" fmla="*/ 12277 w 78804"/>
                <a:gd name="connsiteY2" fmla="*/ 11706 h 82735"/>
                <a:gd name="connsiteX3" fmla="*/ 42720 w 78804"/>
                <a:gd name="connsiteY3" fmla="*/ 0 h 82735"/>
                <a:gd name="connsiteX4" fmla="*/ 74783 w 78804"/>
                <a:gd name="connsiteY4" fmla="*/ 12469 h 82735"/>
                <a:gd name="connsiteX5" fmla="*/ 63261 w 78804"/>
                <a:gd name="connsiteY5" fmla="*/ 25479 h 82735"/>
                <a:gd name="connsiteX6" fmla="*/ 42609 w 78804"/>
                <a:gd name="connsiteY6" fmla="*/ 17243 h 82735"/>
                <a:gd name="connsiteX7" fmla="*/ 25216 w 78804"/>
                <a:gd name="connsiteY7" fmla="*/ 24184 h 82735"/>
                <a:gd name="connsiteX8" fmla="*/ 18369 w 78804"/>
                <a:gd name="connsiteY8" fmla="*/ 41317 h 82735"/>
                <a:gd name="connsiteX9" fmla="*/ 25115 w 78804"/>
                <a:gd name="connsiteY9" fmla="*/ 58560 h 82735"/>
                <a:gd name="connsiteX10" fmla="*/ 42499 w 78804"/>
                <a:gd name="connsiteY10" fmla="*/ 65602 h 82735"/>
                <a:gd name="connsiteX11" fmla="*/ 62497 w 78804"/>
                <a:gd name="connsiteY11" fmla="*/ 58009 h 82735"/>
                <a:gd name="connsiteX12" fmla="*/ 62497 w 78804"/>
                <a:gd name="connsiteY12" fmla="*/ 48800 h 82735"/>
                <a:gd name="connsiteX13" fmla="*/ 42066 w 78804"/>
                <a:gd name="connsiteY13" fmla="*/ 48800 h 82735"/>
                <a:gd name="connsiteX14" fmla="*/ 42066 w 78804"/>
                <a:gd name="connsiteY14" fmla="*/ 33393 h 82735"/>
                <a:gd name="connsiteX15" fmla="*/ 78804 w 78804"/>
                <a:gd name="connsiteY15" fmla="*/ 33393 h 82735"/>
                <a:gd name="connsiteX16" fmla="*/ 78804 w 78804"/>
                <a:gd name="connsiteY16" fmla="*/ 67117 h 82735"/>
                <a:gd name="connsiteX17" fmla="*/ 42168 w 78804"/>
                <a:gd name="connsiteY17" fmla="*/ 82735 h 82735"/>
                <a:gd name="connsiteX18" fmla="*/ 11844 w 78804"/>
                <a:gd name="connsiteY18" fmla="*/ 71130 h 82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8804" h="82735">
                  <a:moveTo>
                    <a:pt x="11844" y="71139"/>
                  </a:moveTo>
                  <a:cubicBezTo>
                    <a:pt x="3911" y="63334"/>
                    <a:pt x="0" y="53464"/>
                    <a:pt x="0" y="41528"/>
                  </a:cubicBezTo>
                  <a:cubicBezTo>
                    <a:pt x="0" y="29592"/>
                    <a:pt x="4141" y="19520"/>
                    <a:pt x="12277" y="11706"/>
                  </a:cubicBezTo>
                  <a:cubicBezTo>
                    <a:pt x="20430" y="3902"/>
                    <a:pt x="30655" y="0"/>
                    <a:pt x="42720" y="0"/>
                  </a:cubicBezTo>
                  <a:cubicBezTo>
                    <a:pt x="55650" y="0"/>
                    <a:pt x="67393" y="5096"/>
                    <a:pt x="74783" y="12469"/>
                  </a:cubicBezTo>
                  <a:lnTo>
                    <a:pt x="63261" y="25479"/>
                  </a:lnTo>
                  <a:cubicBezTo>
                    <a:pt x="57389" y="19952"/>
                    <a:pt x="50552" y="17243"/>
                    <a:pt x="42609" y="17243"/>
                  </a:cubicBezTo>
                  <a:cubicBezTo>
                    <a:pt x="35532" y="17243"/>
                    <a:pt x="29771" y="19520"/>
                    <a:pt x="25216" y="24184"/>
                  </a:cubicBezTo>
                  <a:cubicBezTo>
                    <a:pt x="20661" y="28729"/>
                    <a:pt x="18369" y="34486"/>
                    <a:pt x="18369" y="41317"/>
                  </a:cubicBezTo>
                  <a:cubicBezTo>
                    <a:pt x="18369" y="48148"/>
                    <a:pt x="20651" y="53896"/>
                    <a:pt x="25115" y="58560"/>
                  </a:cubicBezTo>
                  <a:cubicBezTo>
                    <a:pt x="29569" y="63224"/>
                    <a:pt x="35440" y="65602"/>
                    <a:pt x="42499" y="65602"/>
                  </a:cubicBezTo>
                  <a:cubicBezTo>
                    <a:pt x="50321" y="65602"/>
                    <a:pt x="58043" y="62361"/>
                    <a:pt x="62497" y="58009"/>
                  </a:cubicBezTo>
                  <a:lnTo>
                    <a:pt x="62497" y="48800"/>
                  </a:lnTo>
                  <a:lnTo>
                    <a:pt x="42066" y="48800"/>
                  </a:lnTo>
                  <a:lnTo>
                    <a:pt x="42066" y="33393"/>
                  </a:lnTo>
                  <a:lnTo>
                    <a:pt x="78804" y="33393"/>
                  </a:lnTo>
                  <a:lnTo>
                    <a:pt x="78804" y="67117"/>
                  </a:lnTo>
                  <a:cubicBezTo>
                    <a:pt x="68368" y="77529"/>
                    <a:pt x="56202" y="82735"/>
                    <a:pt x="42168" y="82735"/>
                  </a:cubicBezTo>
                  <a:cubicBezTo>
                    <a:pt x="29891" y="82735"/>
                    <a:pt x="19777" y="78833"/>
                    <a:pt x="11844" y="71130"/>
                  </a:cubicBezTo>
                </a:path>
              </a:pathLst>
            </a:custGeom>
            <a:grpFill/>
            <a:ln w="0"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EB7125CF-99CC-7E3C-64AC-0E26F1B0646B}"/>
                </a:ext>
              </a:extLst>
            </p:cNvPr>
            <p:cNvSpPr/>
            <p:nvPr/>
          </p:nvSpPr>
          <p:spPr>
            <a:xfrm>
              <a:off x="1202469" y="1016207"/>
              <a:ext cx="39894" cy="61057"/>
            </a:xfrm>
            <a:custGeom>
              <a:avLst/>
              <a:gdLst>
                <a:gd name="connsiteX0" fmla="*/ 9 w 39894"/>
                <a:gd name="connsiteY0" fmla="*/ 61057 h 61057"/>
                <a:gd name="connsiteX1" fmla="*/ 9 w 39894"/>
                <a:gd name="connsiteY1" fmla="*/ 1625 h 61057"/>
                <a:gd name="connsiteX2" fmla="*/ 16298 w 39894"/>
                <a:gd name="connsiteY2" fmla="*/ 1625 h 61057"/>
                <a:gd name="connsiteX3" fmla="*/ 16298 w 39894"/>
                <a:gd name="connsiteY3" fmla="*/ 9328 h 61057"/>
                <a:gd name="connsiteX4" fmla="*/ 32505 w 39894"/>
                <a:gd name="connsiteY4" fmla="*/ 0 h 61057"/>
                <a:gd name="connsiteX5" fmla="*/ 39895 w 39894"/>
                <a:gd name="connsiteY5" fmla="*/ 1405 h 61057"/>
                <a:gd name="connsiteX6" fmla="*/ 38487 w 39894"/>
                <a:gd name="connsiteY6" fmla="*/ 17675 h 61057"/>
                <a:gd name="connsiteX7" fmla="*/ 30977 w 39894"/>
                <a:gd name="connsiteY7" fmla="*/ 16371 h 61057"/>
                <a:gd name="connsiteX8" fmla="*/ 17071 w 39894"/>
                <a:gd name="connsiteY8" fmla="*/ 33944 h 61057"/>
                <a:gd name="connsiteX9" fmla="*/ 17071 w 39894"/>
                <a:gd name="connsiteY9" fmla="*/ 61057 h 61057"/>
                <a:gd name="connsiteX10" fmla="*/ 0 w 39894"/>
                <a:gd name="connsiteY10" fmla="*/ 61057 h 61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94" h="61057">
                  <a:moveTo>
                    <a:pt x="9" y="61057"/>
                  </a:moveTo>
                  <a:lnTo>
                    <a:pt x="9" y="1625"/>
                  </a:lnTo>
                  <a:lnTo>
                    <a:pt x="16298" y="1625"/>
                  </a:lnTo>
                  <a:lnTo>
                    <a:pt x="16298" y="9328"/>
                  </a:lnTo>
                  <a:cubicBezTo>
                    <a:pt x="20108" y="3149"/>
                    <a:pt x="25446" y="0"/>
                    <a:pt x="32505" y="0"/>
                  </a:cubicBezTo>
                  <a:cubicBezTo>
                    <a:pt x="34787" y="0"/>
                    <a:pt x="37180" y="432"/>
                    <a:pt x="39895" y="1405"/>
                  </a:cubicBezTo>
                  <a:lnTo>
                    <a:pt x="38487" y="17675"/>
                  </a:lnTo>
                  <a:cubicBezTo>
                    <a:pt x="35983" y="16811"/>
                    <a:pt x="33480" y="16371"/>
                    <a:pt x="30977" y="16371"/>
                  </a:cubicBezTo>
                  <a:cubicBezTo>
                    <a:pt x="22621" y="16371"/>
                    <a:pt x="17071" y="21797"/>
                    <a:pt x="17071" y="33944"/>
                  </a:cubicBezTo>
                  <a:lnTo>
                    <a:pt x="17071" y="61057"/>
                  </a:lnTo>
                  <a:lnTo>
                    <a:pt x="0" y="61057"/>
                  </a:lnTo>
                  <a:close/>
                </a:path>
              </a:pathLst>
            </a:custGeom>
            <a:grpFill/>
            <a:ln w="0"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E0248187-9BDC-950F-5A83-44A24853052C}"/>
                </a:ext>
              </a:extLst>
            </p:cNvPr>
            <p:cNvSpPr/>
            <p:nvPr/>
          </p:nvSpPr>
          <p:spPr>
            <a:xfrm>
              <a:off x="1245722" y="1016207"/>
              <a:ext cx="64355" cy="62682"/>
            </a:xfrm>
            <a:custGeom>
              <a:avLst/>
              <a:gdLst>
                <a:gd name="connsiteX0" fmla="*/ 42840 w 64355"/>
                <a:gd name="connsiteY0" fmla="*/ 20383 h 62682"/>
                <a:gd name="connsiteX1" fmla="*/ 32081 w 64355"/>
                <a:gd name="connsiteY1" fmla="*/ 15838 h 62682"/>
                <a:gd name="connsiteX2" fmla="*/ 21314 w 64355"/>
                <a:gd name="connsiteY2" fmla="*/ 20383 h 62682"/>
                <a:gd name="connsiteX3" fmla="*/ 16970 w 64355"/>
                <a:gd name="connsiteY3" fmla="*/ 31227 h 62682"/>
                <a:gd name="connsiteX4" fmla="*/ 21314 w 64355"/>
                <a:gd name="connsiteY4" fmla="*/ 42401 h 62682"/>
                <a:gd name="connsiteX5" fmla="*/ 32081 w 64355"/>
                <a:gd name="connsiteY5" fmla="*/ 46844 h 62682"/>
                <a:gd name="connsiteX6" fmla="*/ 42840 w 64355"/>
                <a:gd name="connsiteY6" fmla="*/ 42401 h 62682"/>
                <a:gd name="connsiteX7" fmla="*/ 47294 w 64355"/>
                <a:gd name="connsiteY7" fmla="*/ 31227 h 62682"/>
                <a:gd name="connsiteX8" fmla="*/ 42840 w 64355"/>
                <a:gd name="connsiteY8" fmla="*/ 20383 h 62682"/>
                <a:gd name="connsiteX9" fmla="*/ 8918 w 64355"/>
                <a:gd name="connsiteY9" fmla="*/ 53685 h 62682"/>
                <a:gd name="connsiteX10" fmla="*/ 0 w 64355"/>
                <a:gd name="connsiteY10" fmla="*/ 31346 h 62682"/>
                <a:gd name="connsiteX11" fmla="*/ 8918 w 64355"/>
                <a:gd name="connsiteY11" fmla="*/ 9108 h 62682"/>
                <a:gd name="connsiteX12" fmla="*/ 32081 w 64355"/>
                <a:gd name="connsiteY12" fmla="*/ 0 h 62682"/>
                <a:gd name="connsiteX13" fmla="*/ 55337 w 64355"/>
                <a:gd name="connsiteY13" fmla="*/ 9108 h 62682"/>
                <a:gd name="connsiteX14" fmla="*/ 64356 w 64355"/>
                <a:gd name="connsiteY14" fmla="*/ 31346 h 62682"/>
                <a:gd name="connsiteX15" fmla="*/ 55337 w 64355"/>
                <a:gd name="connsiteY15" fmla="*/ 53685 h 62682"/>
                <a:gd name="connsiteX16" fmla="*/ 32081 w 64355"/>
                <a:gd name="connsiteY16" fmla="*/ 62683 h 62682"/>
                <a:gd name="connsiteX17" fmla="*/ 8918 w 64355"/>
                <a:gd name="connsiteY17" fmla="*/ 53685 h 6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4355" h="62682">
                  <a:moveTo>
                    <a:pt x="42840" y="20383"/>
                  </a:moveTo>
                  <a:cubicBezTo>
                    <a:pt x="39904" y="17353"/>
                    <a:pt x="36315" y="15838"/>
                    <a:pt x="32081" y="15838"/>
                  </a:cubicBezTo>
                  <a:cubicBezTo>
                    <a:pt x="27848" y="15838"/>
                    <a:pt x="24250" y="17362"/>
                    <a:pt x="21314" y="20383"/>
                  </a:cubicBezTo>
                  <a:cubicBezTo>
                    <a:pt x="18378" y="23312"/>
                    <a:pt x="16970" y="26994"/>
                    <a:pt x="16970" y="31227"/>
                  </a:cubicBezTo>
                  <a:cubicBezTo>
                    <a:pt x="16970" y="35670"/>
                    <a:pt x="18378" y="39361"/>
                    <a:pt x="21314" y="42401"/>
                  </a:cubicBezTo>
                  <a:cubicBezTo>
                    <a:pt x="24250" y="45329"/>
                    <a:pt x="27830" y="46844"/>
                    <a:pt x="32081" y="46844"/>
                  </a:cubicBezTo>
                  <a:cubicBezTo>
                    <a:pt x="36333" y="46844"/>
                    <a:pt x="39904" y="45320"/>
                    <a:pt x="42840" y="42401"/>
                  </a:cubicBezTo>
                  <a:cubicBezTo>
                    <a:pt x="45775" y="39361"/>
                    <a:pt x="47294" y="35670"/>
                    <a:pt x="47294" y="31227"/>
                  </a:cubicBezTo>
                  <a:cubicBezTo>
                    <a:pt x="47294" y="26783"/>
                    <a:pt x="45766" y="23312"/>
                    <a:pt x="42840" y="20383"/>
                  </a:cubicBezTo>
                  <a:moveTo>
                    <a:pt x="8918" y="53685"/>
                  </a:moveTo>
                  <a:cubicBezTo>
                    <a:pt x="2936" y="47616"/>
                    <a:pt x="0" y="40133"/>
                    <a:pt x="0" y="31346"/>
                  </a:cubicBezTo>
                  <a:cubicBezTo>
                    <a:pt x="0" y="22559"/>
                    <a:pt x="2936" y="15076"/>
                    <a:pt x="8918" y="9108"/>
                  </a:cubicBezTo>
                  <a:cubicBezTo>
                    <a:pt x="14899" y="3039"/>
                    <a:pt x="22621" y="0"/>
                    <a:pt x="32081" y="0"/>
                  </a:cubicBezTo>
                  <a:cubicBezTo>
                    <a:pt x="41542" y="0"/>
                    <a:pt x="49355" y="3039"/>
                    <a:pt x="55337" y="9108"/>
                  </a:cubicBezTo>
                  <a:cubicBezTo>
                    <a:pt x="61319" y="15076"/>
                    <a:pt x="64356" y="22550"/>
                    <a:pt x="64356" y="31346"/>
                  </a:cubicBezTo>
                  <a:cubicBezTo>
                    <a:pt x="64356" y="40142"/>
                    <a:pt x="61319" y="47616"/>
                    <a:pt x="55337" y="53685"/>
                  </a:cubicBezTo>
                  <a:cubicBezTo>
                    <a:pt x="49355" y="59653"/>
                    <a:pt x="41533" y="62683"/>
                    <a:pt x="32081" y="62683"/>
                  </a:cubicBezTo>
                  <a:cubicBezTo>
                    <a:pt x="22630" y="62683"/>
                    <a:pt x="14899" y="59653"/>
                    <a:pt x="8918" y="53685"/>
                  </a:cubicBezTo>
                </a:path>
              </a:pathLst>
            </a:custGeom>
            <a:grpFill/>
            <a:ln w="0"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3B34CEBB-FE30-3546-99BC-572E937B19F9}"/>
                </a:ext>
              </a:extLst>
            </p:cNvPr>
            <p:cNvSpPr/>
            <p:nvPr/>
          </p:nvSpPr>
          <p:spPr>
            <a:xfrm>
              <a:off x="1320395" y="1017833"/>
              <a:ext cx="55861" cy="60947"/>
            </a:xfrm>
            <a:custGeom>
              <a:avLst/>
              <a:gdLst>
                <a:gd name="connsiteX0" fmla="*/ 0 w 55861"/>
                <a:gd name="connsiteY0" fmla="*/ 33944 h 60947"/>
                <a:gd name="connsiteX1" fmla="*/ 0 w 55861"/>
                <a:gd name="connsiteY1" fmla="*/ 0 h 60947"/>
                <a:gd name="connsiteX2" fmla="*/ 17071 w 55861"/>
                <a:gd name="connsiteY2" fmla="*/ 0 h 60947"/>
                <a:gd name="connsiteX3" fmla="*/ 17071 w 55861"/>
                <a:gd name="connsiteY3" fmla="*/ 34054 h 60947"/>
                <a:gd name="connsiteX4" fmla="*/ 27940 w 55861"/>
                <a:gd name="connsiteY4" fmla="*/ 45329 h 60947"/>
                <a:gd name="connsiteX5" fmla="*/ 38809 w 55861"/>
                <a:gd name="connsiteY5" fmla="*/ 34054 h 60947"/>
                <a:gd name="connsiteX6" fmla="*/ 38809 w 55861"/>
                <a:gd name="connsiteY6" fmla="*/ 0 h 60947"/>
                <a:gd name="connsiteX7" fmla="*/ 55862 w 55861"/>
                <a:gd name="connsiteY7" fmla="*/ 0 h 60947"/>
                <a:gd name="connsiteX8" fmla="*/ 55862 w 55861"/>
                <a:gd name="connsiteY8" fmla="*/ 33944 h 60947"/>
                <a:gd name="connsiteX9" fmla="*/ 27940 w 55861"/>
                <a:gd name="connsiteY9" fmla="*/ 60947 h 60947"/>
                <a:gd name="connsiteX10" fmla="*/ 0 w 55861"/>
                <a:gd name="connsiteY10" fmla="*/ 33944 h 6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61" h="60947">
                  <a:moveTo>
                    <a:pt x="0" y="33944"/>
                  </a:moveTo>
                  <a:lnTo>
                    <a:pt x="0" y="0"/>
                  </a:lnTo>
                  <a:lnTo>
                    <a:pt x="17071" y="0"/>
                  </a:lnTo>
                  <a:lnTo>
                    <a:pt x="17071" y="34054"/>
                  </a:lnTo>
                  <a:cubicBezTo>
                    <a:pt x="17071" y="40886"/>
                    <a:pt x="21084" y="45329"/>
                    <a:pt x="27940" y="45329"/>
                  </a:cubicBezTo>
                  <a:cubicBezTo>
                    <a:pt x="34796" y="45329"/>
                    <a:pt x="38809" y="40886"/>
                    <a:pt x="38809" y="34054"/>
                  </a:cubicBezTo>
                  <a:lnTo>
                    <a:pt x="38809" y="0"/>
                  </a:lnTo>
                  <a:lnTo>
                    <a:pt x="55862" y="0"/>
                  </a:lnTo>
                  <a:lnTo>
                    <a:pt x="55862" y="33944"/>
                  </a:lnTo>
                  <a:cubicBezTo>
                    <a:pt x="55862" y="51187"/>
                    <a:pt x="45324" y="60947"/>
                    <a:pt x="27940" y="60947"/>
                  </a:cubicBezTo>
                  <a:cubicBezTo>
                    <a:pt x="10556" y="60947"/>
                    <a:pt x="0" y="50976"/>
                    <a:pt x="0" y="33944"/>
                  </a:cubicBezTo>
                </a:path>
              </a:pathLst>
            </a:custGeom>
            <a:grpFill/>
            <a:ln w="0"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9B11FB8C-FEA3-D922-0145-C482401648BD}"/>
                </a:ext>
              </a:extLst>
            </p:cNvPr>
            <p:cNvSpPr/>
            <p:nvPr/>
          </p:nvSpPr>
          <p:spPr>
            <a:xfrm>
              <a:off x="1389619" y="1016299"/>
              <a:ext cx="64245" cy="85462"/>
            </a:xfrm>
            <a:custGeom>
              <a:avLst/>
              <a:gdLst>
                <a:gd name="connsiteX0" fmla="*/ 42729 w 64245"/>
                <a:gd name="connsiteY0" fmla="*/ 20300 h 85462"/>
                <a:gd name="connsiteX1" fmla="*/ 31860 w 64245"/>
                <a:gd name="connsiteY1" fmla="*/ 15737 h 85462"/>
                <a:gd name="connsiteX2" fmla="*/ 21093 w 64245"/>
                <a:gd name="connsiteY2" fmla="*/ 20300 h 85462"/>
                <a:gd name="connsiteX3" fmla="*/ 16869 w 64245"/>
                <a:gd name="connsiteY3" fmla="*/ 31245 h 85462"/>
                <a:gd name="connsiteX4" fmla="*/ 31870 w 64245"/>
                <a:gd name="connsiteY4" fmla="*/ 46863 h 85462"/>
                <a:gd name="connsiteX5" fmla="*/ 46981 w 64245"/>
                <a:gd name="connsiteY5" fmla="*/ 31245 h 85462"/>
                <a:gd name="connsiteX6" fmla="*/ 42738 w 64245"/>
                <a:gd name="connsiteY6" fmla="*/ 20300 h 85462"/>
                <a:gd name="connsiteX7" fmla="*/ 55981 w 64245"/>
                <a:gd name="connsiteY7" fmla="*/ 9126 h 85462"/>
                <a:gd name="connsiteX8" fmla="*/ 64245 w 64245"/>
                <a:gd name="connsiteY8" fmla="*/ 31144 h 85462"/>
                <a:gd name="connsiteX9" fmla="*/ 55862 w 64245"/>
                <a:gd name="connsiteY9" fmla="*/ 53363 h 85462"/>
                <a:gd name="connsiteX10" fmla="*/ 34999 w 64245"/>
                <a:gd name="connsiteY10" fmla="*/ 62471 h 85462"/>
                <a:gd name="connsiteX11" fmla="*/ 17071 w 64245"/>
                <a:gd name="connsiteY11" fmla="*/ 54878 h 85462"/>
                <a:gd name="connsiteX12" fmla="*/ 17071 w 64245"/>
                <a:gd name="connsiteY12" fmla="*/ 85462 h 85462"/>
                <a:gd name="connsiteX13" fmla="*/ 0 w 64245"/>
                <a:gd name="connsiteY13" fmla="*/ 85462 h 85462"/>
                <a:gd name="connsiteX14" fmla="*/ 0 w 64245"/>
                <a:gd name="connsiteY14" fmla="*/ 1524 h 85462"/>
                <a:gd name="connsiteX15" fmla="*/ 16851 w 64245"/>
                <a:gd name="connsiteY15" fmla="*/ 1524 h 85462"/>
                <a:gd name="connsiteX16" fmla="*/ 16851 w 64245"/>
                <a:gd name="connsiteY16" fmla="*/ 8135 h 85462"/>
                <a:gd name="connsiteX17" fmla="*/ 34999 w 64245"/>
                <a:gd name="connsiteY17" fmla="*/ 0 h 85462"/>
                <a:gd name="connsiteX18" fmla="*/ 55981 w 64245"/>
                <a:gd name="connsiteY18" fmla="*/ 9108 h 85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245" h="85462">
                  <a:moveTo>
                    <a:pt x="42729" y="20300"/>
                  </a:moveTo>
                  <a:cubicBezTo>
                    <a:pt x="39895" y="17261"/>
                    <a:pt x="36315" y="15737"/>
                    <a:pt x="31860" y="15737"/>
                  </a:cubicBezTo>
                  <a:cubicBezTo>
                    <a:pt x="27406" y="15737"/>
                    <a:pt x="23928" y="17261"/>
                    <a:pt x="21093" y="20300"/>
                  </a:cubicBezTo>
                  <a:cubicBezTo>
                    <a:pt x="18277" y="23229"/>
                    <a:pt x="16869" y="26911"/>
                    <a:pt x="16869" y="31245"/>
                  </a:cubicBezTo>
                  <a:cubicBezTo>
                    <a:pt x="16869" y="40041"/>
                    <a:pt x="23062" y="46863"/>
                    <a:pt x="31870" y="46863"/>
                  </a:cubicBezTo>
                  <a:cubicBezTo>
                    <a:pt x="40677" y="46863"/>
                    <a:pt x="46981" y="40032"/>
                    <a:pt x="46981" y="31245"/>
                  </a:cubicBezTo>
                  <a:cubicBezTo>
                    <a:pt x="46981" y="26911"/>
                    <a:pt x="45554" y="23229"/>
                    <a:pt x="42738" y="20300"/>
                  </a:cubicBezTo>
                  <a:moveTo>
                    <a:pt x="55981" y="9126"/>
                  </a:moveTo>
                  <a:cubicBezTo>
                    <a:pt x="61531" y="15094"/>
                    <a:pt x="64245" y="22467"/>
                    <a:pt x="64245" y="31144"/>
                  </a:cubicBezTo>
                  <a:cubicBezTo>
                    <a:pt x="64245" y="39820"/>
                    <a:pt x="61411" y="47294"/>
                    <a:pt x="55862" y="53363"/>
                  </a:cubicBezTo>
                  <a:cubicBezTo>
                    <a:pt x="50321" y="59441"/>
                    <a:pt x="43382" y="62471"/>
                    <a:pt x="34999" y="62471"/>
                  </a:cubicBezTo>
                  <a:cubicBezTo>
                    <a:pt x="27940" y="62471"/>
                    <a:pt x="21958" y="59974"/>
                    <a:pt x="17071" y="54878"/>
                  </a:cubicBezTo>
                  <a:lnTo>
                    <a:pt x="17071" y="85462"/>
                  </a:lnTo>
                  <a:lnTo>
                    <a:pt x="0" y="85462"/>
                  </a:lnTo>
                  <a:lnTo>
                    <a:pt x="0" y="1524"/>
                  </a:lnTo>
                  <a:lnTo>
                    <a:pt x="16851" y="1524"/>
                  </a:lnTo>
                  <a:lnTo>
                    <a:pt x="16851" y="8135"/>
                  </a:lnTo>
                  <a:cubicBezTo>
                    <a:pt x="21737" y="2709"/>
                    <a:pt x="27820" y="0"/>
                    <a:pt x="34999" y="0"/>
                  </a:cubicBezTo>
                  <a:cubicBezTo>
                    <a:pt x="43484" y="0"/>
                    <a:pt x="50441" y="3039"/>
                    <a:pt x="55981" y="9108"/>
                  </a:cubicBezTo>
                </a:path>
              </a:pathLst>
            </a:custGeom>
            <a:grpFill/>
            <a:ln w="0" cap="flat">
              <a:noFill/>
              <a:prstDash val="solid"/>
              <a:miter/>
            </a:ln>
          </p:spPr>
          <p:txBody>
            <a:bodyPr rtlCol="0" anchor="ctr"/>
            <a:lstStyle/>
            <a:p>
              <a:endParaRPr lang="en-US"/>
            </a:p>
          </p:txBody>
        </p:sp>
      </p:grpSp>
      <p:sp>
        <p:nvSpPr>
          <p:cNvPr id="23" name="Text Placeholder 22">
            <a:extLst>
              <a:ext uri="{FF2B5EF4-FFF2-40B4-BE49-F238E27FC236}">
                <a16:creationId xmlns:a16="http://schemas.microsoft.com/office/drawing/2014/main" id="{2B4D1510-A62A-82E7-00E9-99BF0C0F5BA7}"/>
              </a:ext>
            </a:extLst>
          </p:cNvPr>
          <p:cNvSpPr>
            <a:spLocks noGrp="1"/>
          </p:cNvSpPr>
          <p:nvPr>
            <p:ph type="body" sz="quarter" idx="10" hasCustomPrompt="1"/>
          </p:nvPr>
        </p:nvSpPr>
        <p:spPr>
          <a:xfrm>
            <a:off x="609600" y="6083803"/>
            <a:ext cx="4494213" cy="88398"/>
          </a:xfrm>
        </p:spPr>
        <p:txBody>
          <a:bodyPr lIns="0" tIns="0" rIns="0" bIns="0" anchor="b">
            <a:normAutofit/>
          </a:bodyPr>
          <a:lstStyle>
            <a:lvl1pPr marL="0" indent="0">
              <a:buNone/>
              <a:defRPr sz="700" b="0">
                <a:solidFill>
                  <a:schemeClr val="bg1"/>
                </a:solidFill>
              </a:defRPr>
            </a:lvl1pPr>
            <a:lvl2pPr marL="457200" indent="0">
              <a:buNone/>
              <a:defRPr sz="700" b="0"/>
            </a:lvl2pPr>
            <a:lvl3pPr marL="914400" indent="0">
              <a:buNone/>
              <a:defRPr sz="700" b="0"/>
            </a:lvl3pPr>
            <a:lvl4pPr marL="1371600" indent="0">
              <a:buNone/>
              <a:defRPr sz="700" b="0"/>
            </a:lvl4pPr>
            <a:lvl5pPr marL="1828800" indent="0">
              <a:buNone/>
              <a:defRPr sz="700" b="0"/>
            </a:lvl5pPr>
          </a:lstStyle>
          <a:p>
            <a:pPr lvl="0"/>
            <a:r>
              <a:rPr lang="en-US" dirty="0"/>
              <a:t>Click to edit date</a:t>
            </a:r>
          </a:p>
        </p:txBody>
      </p:sp>
    </p:spTree>
    <p:extLst>
      <p:ext uri="{BB962C8B-B14F-4D97-AF65-F5344CB8AC3E}">
        <p14:creationId xmlns:p14="http://schemas.microsoft.com/office/powerpoint/2010/main" val="1829982447"/>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6F721-7102-2C5D-F59D-1C6FB4138B8C}"/>
              </a:ext>
            </a:extLst>
          </p:cNvPr>
          <p:cNvSpPr>
            <a:spLocks noGrp="1"/>
          </p:cNvSpPr>
          <p:nvPr>
            <p:ph type="ctrTitle" hasCustomPrompt="1"/>
          </p:nvPr>
        </p:nvSpPr>
        <p:spPr>
          <a:xfrm>
            <a:off x="609600" y="1584251"/>
            <a:ext cx="10972800" cy="1844749"/>
          </a:xfrm>
        </p:spPr>
        <p:txBody>
          <a:bodyPr lIns="0" tIns="0" rIns="0" bIns="0" anchor="t"/>
          <a:lstStyle>
            <a:lvl1pPr algn="l">
              <a:defRPr sz="6000">
                <a:solidFill>
                  <a:schemeClr val="bg2"/>
                </a:solidFill>
              </a:defRPr>
            </a:lvl1pPr>
          </a:lstStyle>
          <a:p>
            <a:r>
              <a:rPr lang="en-US" dirty="0"/>
              <a:t>CLICK TO EDIT MASTER TITLE STYLE</a:t>
            </a:r>
          </a:p>
        </p:txBody>
      </p:sp>
      <p:sp>
        <p:nvSpPr>
          <p:cNvPr id="3" name="Subtitle 2">
            <a:extLst>
              <a:ext uri="{FF2B5EF4-FFF2-40B4-BE49-F238E27FC236}">
                <a16:creationId xmlns:a16="http://schemas.microsoft.com/office/drawing/2014/main" id="{2D68578B-0CF2-9925-E5B7-841EAA0AD020}"/>
              </a:ext>
            </a:extLst>
          </p:cNvPr>
          <p:cNvSpPr>
            <a:spLocks noGrp="1"/>
          </p:cNvSpPr>
          <p:nvPr>
            <p:ph type="subTitle" idx="1"/>
          </p:nvPr>
        </p:nvSpPr>
        <p:spPr>
          <a:xfrm>
            <a:off x="609600" y="4516438"/>
            <a:ext cx="10972800" cy="1290634"/>
          </a:xfrm>
        </p:spPr>
        <p:txBody>
          <a:bodyPr lIns="0" tIns="0" rIns="0" bIns="0"/>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5" name="Graphic 1">
            <a:extLst>
              <a:ext uri="{FF2B5EF4-FFF2-40B4-BE49-F238E27FC236}">
                <a16:creationId xmlns:a16="http://schemas.microsoft.com/office/drawing/2014/main" id="{01C50E4D-E308-3568-71C0-0BCBACBC0C23}"/>
              </a:ext>
            </a:extLst>
          </p:cNvPr>
          <p:cNvGrpSpPr/>
          <p:nvPr/>
        </p:nvGrpSpPr>
        <p:grpSpPr>
          <a:xfrm>
            <a:off x="609600" y="685803"/>
            <a:ext cx="1142907" cy="415958"/>
            <a:chOff x="609600" y="685803"/>
            <a:chExt cx="1142907" cy="415958"/>
          </a:xfrm>
          <a:solidFill>
            <a:schemeClr val="bg1"/>
          </a:solidFill>
        </p:grpSpPr>
        <p:sp>
          <p:nvSpPr>
            <p:cNvPr id="6" name="Freeform 5">
              <a:extLst>
                <a:ext uri="{FF2B5EF4-FFF2-40B4-BE49-F238E27FC236}">
                  <a16:creationId xmlns:a16="http://schemas.microsoft.com/office/drawing/2014/main" id="{CD354DE6-4A7C-7D25-BDD8-DE11A5192D48}"/>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solidFill>
              <a:schemeClr val="bg2"/>
            </a:solidFill>
            <a:ln w="0"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CF5919D9-E94B-0A9A-9265-FE4A9243E66A}"/>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solidFill>
              <a:schemeClr val="bg2"/>
            </a:solidFill>
            <a:ln w="0"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D182773B-AFA3-FBB3-8C7B-1526568B5FDA}"/>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solidFill>
              <a:schemeClr val="bg2"/>
            </a:solidFill>
            <a:ln w="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A82522FC-D8E9-254B-D277-629F7CB471F6}"/>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solidFill>
              <a:schemeClr val="bg2"/>
            </a:solid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C5ACC657-22AE-7809-A1FF-E19B0C5C1126}"/>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solidFill>
              <a:schemeClr val="bg2"/>
            </a:solidFill>
            <a:ln w="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630694E1-7303-E4C6-BA02-A0E21A9B2D6C}"/>
                </a:ext>
              </a:extLst>
            </p:cNvPr>
            <p:cNvSpPr/>
            <p:nvPr/>
          </p:nvSpPr>
          <p:spPr>
            <a:xfrm>
              <a:off x="1111075" y="740347"/>
              <a:ext cx="234646" cy="186642"/>
            </a:xfrm>
            <a:custGeom>
              <a:avLst/>
              <a:gdLst>
                <a:gd name="connsiteX0" fmla="*/ 0 w 234646"/>
                <a:gd name="connsiteY0" fmla="*/ 186643 h 186642"/>
                <a:gd name="connsiteX1" fmla="*/ 0 w 234646"/>
                <a:gd name="connsiteY1" fmla="*/ 0 h 186642"/>
                <a:gd name="connsiteX2" fmla="*/ 74037 w 234646"/>
                <a:gd name="connsiteY2" fmla="*/ 0 h 186642"/>
                <a:gd name="connsiteX3" fmla="*/ 78841 w 234646"/>
                <a:gd name="connsiteY3" fmla="*/ 3204 h 186642"/>
                <a:gd name="connsiteX4" fmla="*/ 117328 w 234646"/>
                <a:gd name="connsiteY4" fmla="*/ 109325 h 186642"/>
                <a:gd name="connsiteX5" fmla="*/ 155814 w 234646"/>
                <a:gd name="connsiteY5" fmla="*/ 3204 h 186642"/>
                <a:gd name="connsiteX6" fmla="*/ 160618 w 234646"/>
                <a:gd name="connsiteY6" fmla="*/ 0 h 186642"/>
                <a:gd name="connsiteX7" fmla="*/ 234637 w 234646"/>
                <a:gd name="connsiteY7" fmla="*/ 0 h 186642"/>
                <a:gd name="connsiteX8" fmla="*/ 234646 w 234646"/>
                <a:gd name="connsiteY8" fmla="*/ 9 h 186642"/>
                <a:gd name="connsiteX9" fmla="*/ 234646 w 234646"/>
                <a:gd name="connsiteY9" fmla="*/ 186634 h 186642"/>
                <a:gd name="connsiteX10" fmla="*/ 234637 w 234646"/>
                <a:gd name="connsiteY10" fmla="*/ 186643 h 186642"/>
                <a:gd name="connsiteX11" fmla="*/ 183865 w 234646"/>
                <a:gd name="connsiteY11" fmla="*/ 186643 h 186642"/>
                <a:gd name="connsiteX12" fmla="*/ 183865 w 234646"/>
                <a:gd name="connsiteY12" fmla="*/ 67200 h 186642"/>
                <a:gd name="connsiteX13" fmla="*/ 136295 w 234646"/>
                <a:gd name="connsiteY13" fmla="*/ 183705 h 186642"/>
                <a:gd name="connsiteX14" fmla="*/ 131749 w 234646"/>
                <a:gd name="connsiteY14" fmla="*/ 186643 h 186642"/>
                <a:gd name="connsiteX15" fmla="*/ 102888 w 234646"/>
                <a:gd name="connsiteY15" fmla="*/ 186643 h 186642"/>
                <a:gd name="connsiteX16" fmla="*/ 98342 w 234646"/>
                <a:gd name="connsiteY16" fmla="*/ 183705 h 186642"/>
                <a:gd name="connsiteX17" fmla="*/ 50772 w 234646"/>
                <a:gd name="connsiteY17" fmla="*/ 67200 h 186642"/>
                <a:gd name="connsiteX18" fmla="*/ 50772 w 234646"/>
                <a:gd name="connsiteY18" fmla="*/ 186643 h 186642"/>
                <a:gd name="connsiteX19" fmla="*/ 0 w 234646"/>
                <a:gd name="connsiteY19" fmla="*/ 186643 h 18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646" h="186642">
                  <a:moveTo>
                    <a:pt x="0" y="186643"/>
                  </a:moveTo>
                  <a:lnTo>
                    <a:pt x="0" y="0"/>
                  </a:lnTo>
                  <a:lnTo>
                    <a:pt x="74037" y="0"/>
                  </a:lnTo>
                  <a:cubicBezTo>
                    <a:pt x="75906" y="0"/>
                    <a:pt x="78041" y="1065"/>
                    <a:pt x="78841" y="3204"/>
                  </a:cubicBezTo>
                  <a:lnTo>
                    <a:pt x="117328" y="109325"/>
                  </a:lnTo>
                  <a:lnTo>
                    <a:pt x="155814" y="3204"/>
                  </a:lnTo>
                  <a:cubicBezTo>
                    <a:pt x="156615" y="1065"/>
                    <a:pt x="158750" y="0"/>
                    <a:pt x="160618" y="0"/>
                  </a:cubicBezTo>
                  <a:lnTo>
                    <a:pt x="234637" y="0"/>
                  </a:lnTo>
                  <a:cubicBezTo>
                    <a:pt x="234637" y="0"/>
                    <a:pt x="234646" y="0"/>
                    <a:pt x="234646" y="9"/>
                  </a:cubicBezTo>
                  <a:lnTo>
                    <a:pt x="234646" y="186634"/>
                  </a:lnTo>
                  <a:cubicBezTo>
                    <a:pt x="234646" y="186634"/>
                    <a:pt x="234646" y="186643"/>
                    <a:pt x="234637" y="186643"/>
                  </a:cubicBezTo>
                  <a:lnTo>
                    <a:pt x="183865" y="186643"/>
                  </a:lnTo>
                  <a:lnTo>
                    <a:pt x="183865" y="67200"/>
                  </a:lnTo>
                  <a:lnTo>
                    <a:pt x="136295" y="183705"/>
                  </a:lnTo>
                  <a:cubicBezTo>
                    <a:pt x="135761" y="185312"/>
                    <a:pt x="133617" y="186643"/>
                    <a:pt x="131749" y="186643"/>
                  </a:cubicBezTo>
                  <a:lnTo>
                    <a:pt x="102888" y="186643"/>
                  </a:lnTo>
                  <a:cubicBezTo>
                    <a:pt x="101020" y="186643"/>
                    <a:pt x="98885" y="185312"/>
                    <a:pt x="98342" y="183705"/>
                  </a:cubicBezTo>
                  <a:lnTo>
                    <a:pt x="50772" y="67200"/>
                  </a:lnTo>
                  <a:lnTo>
                    <a:pt x="50772" y="186643"/>
                  </a:lnTo>
                  <a:lnTo>
                    <a:pt x="0" y="186643"/>
                  </a:lnTo>
                  <a:close/>
                </a:path>
              </a:pathLst>
            </a:custGeom>
            <a:grpFill/>
            <a:ln w="0"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AAC86823-D0D0-E237-1098-BF00FC8BE47D}"/>
                </a:ext>
              </a:extLst>
            </p:cNvPr>
            <p:cNvSpPr/>
            <p:nvPr/>
          </p:nvSpPr>
          <p:spPr>
            <a:xfrm>
              <a:off x="1372465" y="740347"/>
              <a:ext cx="177726" cy="189039"/>
            </a:xfrm>
            <a:custGeom>
              <a:avLst/>
              <a:gdLst>
                <a:gd name="connsiteX0" fmla="*/ 97532 w 177726"/>
                <a:gd name="connsiteY0" fmla="*/ 81597 h 189039"/>
                <a:gd name="connsiteX1" fmla="*/ 119721 w 177726"/>
                <a:gd name="connsiteY1" fmla="*/ 64794 h 189039"/>
                <a:gd name="connsiteX2" fmla="*/ 97532 w 177726"/>
                <a:gd name="connsiteY2" fmla="*/ 47992 h 189039"/>
                <a:gd name="connsiteX3" fmla="*/ 50763 w 177726"/>
                <a:gd name="connsiteY3" fmla="*/ 47992 h 189039"/>
                <a:gd name="connsiteX4" fmla="*/ 50763 w 177726"/>
                <a:gd name="connsiteY4" fmla="*/ 81587 h 189039"/>
                <a:gd name="connsiteX5" fmla="*/ 97532 w 177726"/>
                <a:gd name="connsiteY5" fmla="*/ 81587 h 189039"/>
                <a:gd name="connsiteX6" fmla="*/ 89526 w 177726"/>
                <a:gd name="connsiteY6" fmla="*/ 129589 h 189039"/>
                <a:gd name="connsiteX7" fmla="*/ 50772 w 177726"/>
                <a:gd name="connsiteY7" fmla="*/ 129589 h 189039"/>
                <a:gd name="connsiteX8" fmla="*/ 50772 w 177726"/>
                <a:gd name="connsiteY8" fmla="*/ 186652 h 189039"/>
                <a:gd name="connsiteX9" fmla="*/ 0 w 177726"/>
                <a:gd name="connsiteY9" fmla="*/ 186652 h 189039"/>
                <a:gd name="connsiteX10" fmla="*/ 0 w 177726"/>
                <a:gd name="connsiteY10" fmla="*/ 0 h 189039"/>
                <a:gd name="connsiteX11" fmla="*/ 97542 w 177726"/>
                <a:gd name="connsiteY11" fmla="*/ 0 h 189039"/>
                <a:gd name="connsiteX12" fmla="*/ 170511 w 177726"/>
                <a:gd name="connsiteY12" fmla="*/ 64794 h 189039"/>
                <a:gd name="connsiteX13" fmla="*/ 150725 w 177726"/>
                <a:gd name="connsiteY13" fmla="*/ 110923 h 189039"/>
                <a:gd name="connsiteX14" fmla="*/ 172379 w 177726"/>
                <a:gd name="connsiteY14" fmla="*/ 140781 h 189039"/>
                <a:gd name="connsiteX15" fmla="*/ 177726 w 177726"/>
                <a:gd name="connsiteY15" fmla="*/ 146382 h 189039"/>
                <a:gd name="connsiteX16" fmla="*/ 177726 w 177726"/>
                <a:gd name="connsiteY16" fmla="*/ 181308 h 189039"/>
                <a:gd name="connsiteX17" fmla="*/ 169701 w 177726"/>
                <a:gd name="connsiteY17" fmla="*/ 189039 h 189039"/>
                <a:gd name="connsiteX18" fmla="*/ 89535 w 177726"/>
                <a:gd name="connsiteY18" fmla="*/ 129579 h 18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7726" h="189039">
                  <a:moveTo>
                    <a:pt x="97532" y="81597"/>
                  </a:moveTo>
                  <a:cubicBezTo>
                    <a:pt x="110904" y="81597"/>
                    <a:pt x="119721" y="76528"/>
                    <a:pt x="119721" y="64794"/>
                  </a:cubicBezTo>
                  <a:cubicBezTo>
                    <a:pt x="119721" y="53060"/>
                    <a:pt x="110904" y="47992"/>
                    <a:pt x="97532" y="47992"/>
                  </a:cubicBezTo>
                  <a:lnTo>
                    <a:pt x="50763" y="47992"/>
                  </a:lnTo>
                  <a:lnTo>
                    <a:pt x="50763" y="81587"/>
                  </a:lnTo>
                  <a:lnTo>
                    <a:pt x="97532" y="81587"/>
                  </a:lnTo>
                  <a:close/>
                  <a:moveTo>
                    <a:pt x="89526" y="129589"/>
                  </a:moveTo>
                  <a:lnTo>
                    <a:pt x="50772" y="129589"/>
                  </a:lnTo>
                  <a:lnTo>
                    <a:pt x="50772" y="186652"/>
                  </a:lnTo>
                  <a:lnTo>
                    <a:pt x="0" y="186652"/>
                  </a:lnTo>
                  <a:lnTo>
                    <a:pt x="0" y="0"/>
                  </a:lnTo>
                  <a:lnTo>
                    <a:pt x="97542" y="0"/>
                  </a:lnTo>
                  <a:cubicBezTo>
                    <a:pt x="141642" y="0"/>
                    <a:pt x="170511" y="28004"/>
                    <a:pt x="170511" y="64794"/>
                  </a:cubicBezTo>
                  <a:cubicBezTo>
                    <a:pt x="170511" y="83194"/>
                    <a:pt x="163296" y="99188"/>
                    <a:pt x="150725" y="110923"/>
                  </a:cubicBezTo>
                  <a:cubicBezTo>
                    <a:pt x="159017" y="125053"/>
                    <a:pt x="162496" y="139716"/>
                    <a:pt x="172379" y="140781"/>
                  </a:cubicBezTo>
                  <a:cubicBezTo>
                    <a:pt x="176659" y="141314"/>
                    <a:pt x="177726" y="142379"/>
                    <a:pt x="177726" y="146382"/>
                  </a:cubicBezTo>
                  <a:lnTo>
                    <a:pt x="177726" y="181308"/>
                  </a:lnTo>
                  <a:cubicBezTo>
                    <a:pt x="177726" y="188240"/>
                    <a:pt x="174248" y="189039"/>
                    <a:pt x="169701" y="189039"/>
                  </a:cubicBezTo>
                  <a:cubicBezTo>
                    <a:pt x="102888" y="189039"/>
                    <a:pt x="122132" y="129579"/>
                    <a:pt x="89535" y="129579"/>
                  </a:cubicBezTo>
                </a:path>
              </a:pathLst>
            </a:custGeom>
            <a:grpFill/>
            <a:ln w="0"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B55CD68A-437D-2402-0457-140145A99295}"/>
                </a:ext>
              </a:extLst>
            </p:cNvPr>
            <p:cNvSpPr/>
            <p:nvPr/>
          </p:nvSpPr>
          <p:spPr>
            <a:xfrm>
              <a:off x="1574238" y="740347"/>
              <a:ext cx="178269" cy="186642"/>
            </a:xfrm>
            <a:custGeom>
              <a:avLst/>
              <a:gdLst>
                <a:gd name="connsiteX0" fmla="*/ 109312 w 178269"/>
                <a:gd name="connsiteY0" fmla="*/ 138651 h 186642"/>
                <a:gd name="connsiteX1" fmla="*/ 127469 w 178269"/>
                <a:gd name="connsiteY1" fmla="*/ 125852 h 186642"/>
                <a:gd name="connsiteX2" fmla="*/ 109312 w 178269"/>
                <a:gd name="connsiteY2" fmla="*/ 113043 h 186642"/>
                <a:gd name="connsiteX3" fmla="*/ 50782 w 178269"/>
                <a:gd name="connsiteY3" fmla="*/ 113043 h 186642"/>
                <a:gd name="connsiteX4" fmla="*/ 50782 w 178269"/>
                <a:gd name="connsiteY4" fmla="*/ 138651 h 186642"/>
                <a:gd name="connsiteX5" fmla="*/ 109312 w 178269"/>
                <a:gd name="connsiteY5" fmla="*/ 138651 h 186642"/>
                <a:gd name="connsiteX6" fmla="*/ 93547 w 178269"/>
                <a:gd name="connsiteY6" fmla="*/ 70386 h 186642"/>
                <a:gd name="connsiteX7" fmla="*/ 111723 w 178269"/>
                <a:gd name="connsiteY7" fmla="*/ 59184 h 186642"/>
                <a:gd name="connsiteX8" fmla="*/ 93547 w 178269"/>
                <a:gd name="connsiteY8" fmla="*/ 47983 h 186642"/>
                <a:gd name="connsiteX9" fmla="*/ 50791 w 178269"/>
                <a:gd name="connsiteY9" fmla="*/ 47983 h 186642"/>
                <a:gd name="connsiteX10" fmla="*/ 50791 w 178269"/>
                <a:gd name="connsiteY10" fmla="*/ 70386 h 186642"/>
                <a:gd name="connsiteX11" fmla="*/ 93547 w 178269"/>
                <a:gd name="connsiteY11" fmla="*/ 70386 h 186642"/>
                <a:gd name="connsiteX12" fmla="*/ 0 w 178269"/>
                <a:gd name="connsiteY12" fmla="*/ 186643 h 186642"/>
                <a:gd name="connsiteX13" fmla="*/ 0 w 178269"/>
                <a:gd name="connsiteY13" fmla="*/ 0 h 186642"/>
                <a:gd name="connsiteX14" fmla="*/ 89526 w 178269"/>
                <a:gd name="connsiteY14" fmla="*/ 0 h 186642"/>
                <a:gd name="connsiteX15" fmla="*/ 162496 w 178269"/>
                <a:gd name="connsiteY15" fmla="*/ 56531 h 186642"/>
                <a:gd name="connsiteX16" fmla="*/ 156081 w 178269"/>
                <a:gd name="connsiteY16" fmla="*/ 83451 h 186642"/>
                <a:gd name="connsiteX17" fmla="*/ 178269 w 178269"/>
                <a:gd name="connsiteY17" fmla="*/ 127183 h 186642"/>
                <a:gd name="connsiteX18" fmla="*/ 105300 w 178269"/>
                <a:gd name="connsiteY18" fmla="*/ 186643 h 186642"/>
                <a:gd name="connsiteX19" fmla="*/ 0 w 178269"/>
                <a:gd name="connsiteY19" fmla="*/ 186643 h 18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8269" h="186642">
                  <a:moveTo>
                    <a:pt x="109312" y="138651"/>
                  </a:moveTo>
                  <a:cubicBezTo>
                    <a:pt x="122942" y="138651"/>
                    <a:pt x="127469" y="132251"/>
                    <a:pt x="127469" y="125852"/>
                  </a:cubicBezTo>
                  <a:cubicBezTo>
                    <a:pt x="127469" y="119452"/>
                    <a:pt x="122932" y="113043"/>
                    <a:pt x="109312" y="113043"/>
                  </a:cubicBezTo>
                  <a:lnTo>
                    <a:pt x="50782" y="113043"/>
                  </a:lnTo>
                  <a:lnTo>
                    <a:pt x="50782" y="138651"/>
                  </a:lnTo>
                  <a:lnTo>
                    <a:pt x="109312" y="138651"/>
                  </a:lnTo>
                  <a:close/>
                  <a:moveTo>
                    <a:pt x="93547" y="70386"/>
                  </a:moveTo>
                  <a:cubicBezTo>
                    <a:pt x="107177" y="70386"/>
                    <a:pt x="111723" y="65584"/>
                    <a:pt x="111723" y="59184"/>
                  </a:cubicBezTo>
                  <a:cubicBezTo>
                    <a:pt x="111723" y="52785"/>
                    <a:pt x="107177" y="47983"/>
                    <a:pt x="93547" y="47983"/>
                  </a:cubicBezTo>
                  <a:lnTo>
                    <a:pt x="50791" y="47983"/>
                  </a:lnTo>
                  <a:lnTo>
                    <a:pt x="50791" y="70386"/>
                  </a:lnTo>
                  <a:lnTo>
                    <a:pt x="93547" y="70386"/>
                  </a:lnTo>
                  <a:close/>
                  <a:moveTo>
                    <a:pt x="0" y="186643"/>
                  </a:moveTo>
                  <a:lnTo>
                    <a:pt x="0" y="0"/>
                  </a:lnTo>
                  <a:lnTo>
                    <a:pt x="89526" y="0"/>
                  </a:lnTo>
                  <a:cubicBezTo>
                    <a:pt x="133626" y="0"/>
                    <a:pt x="162496" y="19740"/>
                    <a:pt x="162496" y="56531"/>
                  </a:cubicBezTo>
                  <a:cubicBezTo>
                    <a:pt x="162496" y="66934"/>
                    <a:pt x="160351" y="75730"/>
                    <a:pt x="156081" y="83451"/>
                  </a:cubicBezTo>
                  <a:cubicBezTo>
                    <a:pt x="170245" y="93055"/>
                    <a:pt x="178269" y="107709"/>
                    <a:pt x="178269" y="127183"/>
                  </a:cubicBezTo>
                  <a:cubicBezTo>
                    <a:pt x="178269" y="163974"/>
                    <a:pt x="149391" y="186643"/>
                    <a:pt x="105300" y="186643"/>
                  </a:cubicBezTo>
                  <a:lnTo>
                    <a:pt x="0" y="186643"/>
                  </a:lnTo>
                  <a:close/>
                </a:path>
              </a:pathLst>
            </a:custGeom>
            <a:grpFill/>
            <a:ln w="0"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A26D4B5C-81D6-9733-C6B4-51FCB935D948}"/>
                </a:ext>
              </a:extLst>
            </p:cNvPr>
            <p:cNvSpPr/>
            <p:nvPr/>
          </p:nvSpPr>
          <p:spPr>
            <a:xfrm>
              <a:off x="1111084" y="995714"/>
              <a:ext cx="78804" cy="82735"/>
            </a:xfrm>
            <a:custGeom>
              <a:avLst/>
              <a:gdLst>
                <a:gd name="connsiteX0" fmla="*/ 11844 w 78804"/>
                <a:gd name="connsiteY0" fmla="*/ 71139 h 82735"/>
                <a:gd name="connsiteX1" fmla="*/ 0 w 78804"/>
                <a:gd name="connsiteY1" fmla="*/ 41528 h 82735"/>
                <a:gd name="connsiteX2" fmla="*/ 12277 w 78804"/>
                <a:gd name="connsiteY2" fmla="*/ 11706 h 82735"/>
                <a:gd name="connsiteX3" fmla="*/ 42720 w 78804"/>
                <a:gd name="connsiteY3" fmla="*/ 0 h 82735"/>
                <a:gd name="connsiteX4" fmla="*/ 74783 w 78804"/>
                <a:gd name="connsiteY4" fmla="*/ 12469 h 82735"/>
                <a:gd name="connsiteX5" fmla="*/ 63261 w 78804"/>
                <a:gd name="connsiteY5" fmla="*/ 25479 h 82735"/>
                <a:gd name="connsiteX6" fmla="*/ 42609 w 78804"/>
                <a:gd name="connsiteY6" fmla="*/ 17243 h 82735"/>
                <a:gd name="connsiteX7" fmla="*/ 25216 w 78804"/>
                <a:gd name="connsiteY7" fmla="*/ 24184 h 82735"/>
                <a:gd name="connsiteX8" fmla="*/ 18369 w 78804"/>
                <a:gd name="connsiteY8" fmla="*/ 41317 h 82735"/>
                <a:gd name="connsiteX9" fmla="*/ 25115 w 78804"/>
                <a:gd name="connsiteY9" fmla="*/ 58560 h 82735"/>
                <a:gd name="connsiteX10" fmla="*/ 42499 w 78804"/>
                <a:gd name="connsiteY10" fmla="*/ 65602 h 82735"/>
                <a:gd name="connsiteX11" fmla="*/ 62497 w 78804"/>
                <a:gd name="connsiteY11" fmla="*/ 58009 h 82735"/>
                <a:gd name="connsiteX12" fmla="*/ 62497 w 78804"/>
                <a:gd name="connsiteY12" fmla="*/ 48800 h 82735"/>
                <a:gd name="connsiteX13" fmla="*/ 42066 w 78804"/>
                <a:gd name="connsiteY13" fmla="*/ 48800 h 82735"/>
                <a:gd name="connsiteX14" fmla="*/ 42066 w 78804"/>
                <a:gd name="connsiteY14" fmla="*/ 33393 h 82735"/>
                <a:gd name="connsiteX15" fmla="*/ 78804 w 78804"/>
                <a:gd name="connsiteY15" fmla="*/ 33393 h 82735"/>
                <a:gd name="connsiteX16" fmla="*/ 78804 w 78804"/>
                <a:gd name="connsiteY16" fmla="*/ 67117 h 82735"/>
                <a:gd name="connsiteX17" fmla="*/ 42168 w 78804"/>
                <a:gd name="connsiteY17" fmla="*/ 82735 h 82735"/>
                <a:gd name="connsiteX18" fmla="*/ 11844 w 78804"/>
                <a:gd name="connsiteY18" fmla="*/ 71130 h 82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8804" h="82735">
                  <a:moveTo>
                    <a:pt x="11844" y="71139"/>
                  </a:moveTo>
                  <a:cubicBezTo>
                    <a:pt x="3911" y="63334"/>
                    <a:pt x="0" y="53464"/>
                    <a:pt x="0" y="41528"/>
                  </a:cubicBezTo>
                  <a:cubicBezTo>
                    <a:pt x="0" y="29592"/>
                    <a:pt x="4141" y="19520"/>
                    <a:pt x="12277" y="11706"/>
                  </a:cubicBezTo>
                  <a:cubicBezTo>
                    <a:pt x="20430" y="3902"/>
                    <a:pt x="30655" y="0"/>
                    <a:pt x="42720" y="0"/>
                  </a:cubicBezTo>
                  <a:cubicBezTo>
                    <a:pt x="55650" y="0"/>
                    <a:pt x="67393" y="5096"/>
                    <a:pt x="74783" y="12469"/>
                  </a:cubicBezTo>
                  <a:lnTo>
                    <a:pt x="63261" y="25479"/>
                  </a:lnTo>
                  <a:cubicBezTo>
                    <a:pt x="57389" y="19952"/>
                    <a:pt x="50552" y="17243"/>
                    <a:pt x="42609" y="17243"/>
                  </a:cubicBezTo>
                  <a:cubicBezTo>
                    <a:pt x="35532" y="17243"/>
                    <a:pt x="29771" y="19520"/>
                    <a:pt x="25216" y="24184"/>
                  </a:cubicBezTo>
                  <a:cubicBezTo>
                    <a:pt x="20661" y="28729"/>
                    <a:pt x="18369" y="34486"/>
                    <a:pt x="18369" y="41317"/>
                  </a:cubicBezTo>
                  <a:cubicBezTo>
                    <a:pt x="18369" y="48148"/>
                    <a:pt x="20651" y="53896"/>
                    <a:pt x="25115" y="58560"/>
                  </a:cubicBezTo>
                  <a:cubicBezTo>
                    <a:pt x="29569" y="63224"/>
                    <a:pt x="35440" y="65602"/>
                    <a:pt x="42499" y="65602"/>
                  </a:cubicBezTo>
                  <a:cubicBezTo>
                    <a:pt x="50321" y="65602"/>
                    <a:pt x="58043" y="62361"/>
                    <a:pt x="62497" y="58009"/>
                  </a:cubicBezTo>
                  <a:lnTo>
                    <a:pt x="62497" y="48800"/>
                  </a:lnTo>
                  <a:lnTo>
                    <a:pt x="42066" y="48800"/>
                  </a:lnTo>
                  <a:lnTo>
                    <a:pt x="42066" y="33393"/>
                  </a:lnTo>
                  <a:lnTo>
                    <a:pt x="78804" y="33393"/>
                  </a:lnTo>
                  <a:lnTo>
                    <a:pt x="78804" y="67117"/>
                  </a:lnTo>
                  <a:cubicBezTo>
                    <a:pt x="68368" y="77529"/>
                    <a:pt x="56202" y="82735"/>
                    <a:pt x="42168" y="82735"/>
                  </a:cubicBezTo>
                  <a:cubicBezTo>
                    <a:pt x="29891" y="82735"/>
                    <a:pt x="19777" y="78833"/>
                    <a:pt x="11844" y="71130"/>
                  </a:cubicBezTo>
                </a:path>
              </a:pathLst>
            </a:custGeom>
            <a:grpFill/>
            <a:ln w="0"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47E51901-DD70-372A-7C7D-AFB157B3DC7B}"/>
                </a:ext>
              </a:extLst>
            </p:cNvPr>
            <p:cNvSpPr/>
            <p:nvPr/>
          </p:nvSpPr>
          <p:spPr>
            <a:xfrm>
              <a:off x="1202469" y="1016207"/>
              <a:ext cx="39894" cy="61057"/>
            </a:xfrm>
            <a:custGeom>
              <a:avLst/>
              <a:gdLst>
                <a:gd name="connsiteX0" fmla="*/ 9 w 39894"/>
                <a:gd name="connsiteY0" fmla="*/ 61057 h 61057"/>
                <a:gd name="connsiteX1" fmla="*/ 9 w 39894"/>
                <a:gd name="connsiteY1" fmla="*/ 1625 h 61057"/>
                <a:gd name="connsiteX2" fmla="*/ 16298 w 39894"/>
                <a:gd name="connsiteY2" fmla="*/ 1625 h 61057"/>
                <a:gd name="connsiteX3" fmla="*/ 16298 w 39894"/>
                <a:gd name="connsiteY3" fmla="*/ 9328 h 61057"/>
                <a:gd name="connsiteX4" fmla="*/ 32505 w 39894"/>
                <a:gd name="connsiteY4" fmla="*/ 0 h 61057"/>
                <a:gd name="connsiteX5" fmla="*/ 39895 w 39894"/>
                <a:gd name="connsiteY5" fmla="*/ 1405 h 61057"/>
                <a:gd name="connsiteX6" fmla="*/ 38487 w 39894"/>
                <a:gd name="connsiteY6" fmla="*/ 17675 h 61057"/>
                <a:gd name="connsiteX7" fmla="*/ 30977 w 39894"/>
                <a:gd name="connsiteY7" fmla="*/ 16371 h 61057"/>
                <a:gd name="connsiteX8" fmla="*/ 17071 w 39894"/>
                <a:gd name="connsiteY8" fmla="*/ 33944 h 61057"/>
                <a:gd name="connsiteX9" fmla="*/ 17071 w 39894"/>
                <a:gd name="connsiteY9" fmla="*/ 61057 h 61057"/>
                <a:gd name="connsiteX10" fmla="*/ 0 w 39894"/>
                <a:gd name="connsiteY10" fmla="*/ 61057 h 61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94" h="61057">
                  <a:moveTo>
                    <a:pt x="9" y="61057"/>
                  </a:moveTo>
                  <a:lnTo>
                    <a:pt x="9" y="1625"/>
                  </a:lnTo>
                  <a:lnTo>
                    <a:pt x="16298" y="1625"/>
                  </a:lnTo>
                  <a:lnTo>
                    <a:pt x="16298" y="9328"/>
                  </a:lnTo>
                  <a:cubicBezTo>
                    <a:pt x="20108" y="3149"/>
                    <a:pt x="25446" y="0"/>
                    <a:pt x="32505" y="0"/>
                  </a:cubicBezTo>
                  <a:cubicBezTo>
                    <a:pt x="34787" y="0"/>
                    <a:pt x="37180" y="432"/>
                    <a:pt x="39895" y="1405"/>
                  </a:cubicBezTo>
                  <a:lnTo>
                    <a:pt x="38487" y="17675"/>
                  </a:lnTo>
                  <a:cubicBezTo>
                    <a:pt x="35983" y="16811"/>
                    <a:pt x="33480" y="16371"/>
                    <a:pt x="30977" y="16371"/>
                  </a:cubicBezTo>
                  <a:cubicBezTo>
                    <a:pt x="22621" y="16371"/>
                    <a:pt x="17071" y="21797"/>
                    <a:pt x="17071" y="33944"/>
                  </a:cubicBezTo>
                  <a:lnTo>
                    <a:pt x="17071" y="61057"/>
                  </a:lnTo>
                  <a:lnTo>
                    <a:pt x="0" y="61057"/>
                  </a:lnTo>
                  <a:close/>
                </a:path>
              </a:pathLst>
            </a:custGeom>
            <a:grpFill/>
            <a:ln w="0"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FB3FBD1D-D128-6989-9FFB-E883D62CD66C}"/>
                </a:ext>
              </a:extLst>
            </p:cNvPr>
            <p:cNvSpPr/>
            <p:nvPr/>
          </p:nvSpPr>
          <p:spPr>
            <a:xfrm>
              <a:off x="1245722" y="1016207"/>
              <a:ext cx="64355" cy="62682"/>
            </a:xfrm>
            <a:custGeom>
              <a:avLst/>
              <a:gdLst>
                <a:gd name="connsiteX0" fmla="*/ 42840 w 64355"/>
                <a:gd name="connsiteY0" fmla="*/ 20383 h 62682"/>
                <a:gd name="connsiteX1" fmla="*/ 32081 w 64355"/>
                <a:gd name="connsiteY1" fmla="*/ 15838 h 62682"/>
                <a:gd name="connsiteX2" fmla="*/ 21314 w 64355"/>
                <a:gd name="connsiteY2" fmla="*/ 20383 h 62682"/>
                <a:gd name="connsiteX3" fmla="*/ 16970 w 64355"/>
                <a:gd name="connsiteY3" fmla="*/ 31227 h 62682"/>
                <a:gd name="connsiteX4" fmla="*/ 21314 w 64355"/>
                <a:gd name="connsiteY4" fmla="*/ 42401 h 62682"/>
                <a:gd name="connsiteX5" fmla="*/ 32081 w 64355"/>
                <a:gd name="connsiteY5" fmla="*/ 46844 h 62682"/>
                <a:gd name="connsiteX6" fmla="*/ 42840 w 64355"/>
                <a:gd name="connsiteY6" fmla="*/ 42401 h 62682"/>
                <a:gd name="connsiteX7" fmla="*/ 47294 w 64355"/>
                <a:gd name="connsiteY7" fmla="*/ 31227 h 62682"/>
                <a:gd name="connsiteX8" fmla="*/ 42840 w 64355"/>
                <a:gd name="connsiteY8" fmla="*/ 20383 h 62682"/>
                <a:gd name="connsiteX9" fmla="*/ 8918 w 64355"/>
                <a:gd name="connsiteY9" fmla="*/ 53685 h 62682"/>
                <a:gd name="connsiteX10" fmla="*/ 0 w 64355"/>
                <a:gd name="connsiteY10" fmla="*/ 31346 h 62682"/>
                <a:gd name="connsiteX11" fmla="*/ 8918 w 64355"/>
                <a:gd name="connsiteY11" fmla="*/ 9108 h 62682"/>
                <a:gd name="connsiteX12" fmla="*/ 32081 w 64355"/>
                <a:gd name="connsiteY12" fmla="*/ 0 h 62682"/>
                <a:gd name="connsiteX13" fmla="*/ 55337 w 64355"/>
                <a:gd name="connsiteY13" fmla="*/ 9108 h 62682"/>
                <a:gd name="connsiteX14" fmla="*/ 64356 w 64355"/>
                <a:gd name="connsiteY14" fmla="*/ 31346 h 62682"/>
                <a:gd name="connsiteX15" fmla="*/ 55337 w 64355"/>
                <a:gd name="connsiteY15" fmla="*/ 53685 h 62682"/>
                <a:gd name="connsiteX16" fmla="*/ 32081 w 64355"/>
                <a:gd name="connsiteY16" fmla="*/ 62683 h 62682"/>
                <a:gd name="connsiteX17" fmla="*/ 8918 w 64355"/>
                <a:gd name="connsiteY17" fmla="*/ 53685 h 6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4355" h="62682">
                  <a:moveTo>
                    <a:pt x="42840" y="20383"/>
                  </a:moveTo>
                  <a:cubicBezTo>
                    <a:pt x="39904" y="17353"/>
                    <a:pt x="36315" y="15838"/>
                    <a:pt x="32081" y="15838"/>
                  </a:cubicBezTo>
                  <a:cubicBezTo>
                    <a:pt x="27848" y="15838"/>
                    <a:pt x="24250" y="17362"/>
                    <a:pt x="21314" y="20383"/>
                  </a:cubicBezTo>
                  <a:cubicBezTo>
                    <a:pt x="18378" y="23312"/>
                    <a:pt x="16970" y="26994"/>
                    <a:pt x="16970" y="31227"/>
                  </a:cubicBezTo>
                  <a:cubicBezTo>
                    <a:pt x="16970" y="35670"/>
                    <a:pt x="18378" y="39361"/>
                    <a:pt x="21314" y="42401"/>
                  </a:cubicBezTo>
                  <a:cubicBezTo>
                    <a:pt x="24250" y="45329"/>
                    <a:pt x="27830" y="46844"/>
                    <a:pt x="32081" y="46844"/>
                  </a:cubicBezTo>
                  <a:cubicBezTo>
                    <a:pt x="36333" y="46844"/>
                    <a:pt x="39904" y="45320"/>
                    <a:pt x="42840" y="42401"/>
                  </a:cubicBezTo>
                  <a:cubicBezTo>
                    <a:pt x="45775" y="39361"/>
                    <a:pt x="47294" y="35670"/>
                    <a:pt x="47294" y="31227"/>
                  </a:cubicBezTo>
                  <a:cubicBezTo>
                    <a:pt x="47294" y="26783"/>
                    <a:pt x="45766" y="23312"/>
                    <a:pt x="42840" y="20383"/>
                  </a:cubicBezTo>
                  <a:moveTo>
                    <a:pt x="8918" y="53685"/>
                  </a:moveTo>
                  <a:cubicBezTo>
                    <a:pt x="2936" y="47616"/>
                    <a:pt x="0" y="40133"/>
                    <a:pt x="0" y="31346"/>
                  </a:cubicBezTo>
                  <a:cubicBezTo>
                    <a:pt x="0" y="22559"/>
                    <a:pt x="2936" y="15076"/>
                    <a:pt x="8918" y="9108"/>
                  </a:cubicBezTo>
                  <a:cubicBezTo>
                    <a:pt x="14899" y="3039"/>
                    <a:pt x="22621" y="0"/>
                    <a:pt x="32081" y="0"/>
                  </a:cubicBezTo>
                  <a:cubicBezTo>
                    <a:pt x="41542" y="0"/>
                    <a:pt x="49355" y="3039"/>
                    <a:pt x="55337" y="9108"/>
                  </a:cubicBezTo>
                  <a:cubicBezTo>
                    <a:pt x="61319" y="15076"/>
                    <a:pt x="64356" y="22550"/>
                    <a:pt x="64356" y="31346"/>
                  </a:cubicBezTo>
                  <a:cubicBezTo>
                    <a:pt x="64356" y="40142"/>
                    <a:pt x="61319" y="47616"/>
                    <a:pt x="55337" y="53685"/>
                  </a:cubicBezTo>
                  <a:cubicBezTo>
                    <a:pt x="49355" y="59653"/>
                    <a:pt x="41533" y="62683"/>
                    <a:pt x="32081" y="62683"/>
                  </a:cubicBezTo>
                  <a:cubicBezTo>
                    <a:pt x="22630" y="62683"/>
                    <a:pt x="14899" y="59653"/>
                    <a:pt x="8918" y="53685"/>
                  </a:cubicBezTo>
                </a:path>
              </a:pathLst>
            </a:custGeom>
            <a:grpFill/>
            <a:ln w="0"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A2754D8C-B987-B872-27E9-829A46B208B1}"/>
                </a:ext>
              </a:extLst>
            </p:cNvPr>
            <p:cNvSpPr/>
            <p:nvPr/>
          </p:nvSpPr>
          <p:spPr>
            <a:xfrm>
              <a:off x="1320395" y="1017833"/>
              <a:ext cx="55861" cy="60947"/>
            </a:xfrm>
            <a:custGeom>
              <a:avLst/>
              <a:gdLst>
                <a:gd name="connsiteX0" fmla="*/ 0 w 55861"/>
                <a:gd name="connsiteY0" fmla="*/ 33944 h 60947"/>
                <a:gd name="connsiteX1" fmla="*/ 0 w 55861"/>
                <a:gd name="connsiteY1" fmla="*/ 0 h 60947"/>
                <a:gd name="connsiteX2" fmla="*/ 17071 w 55861"/>
                <a:gd name="connsiteY2" fmla="*/ 0 h 60947"/>
                <a:gd name="connsiteX3" fmla="*/ 17071 w 55861"/>
                <a:gd name="connsiteY3" fmla="*/ 34054 h 60947"/>
                <a:gd name="connsiteX4" fmla="*/ 27940 w 55861"/>
                <a:gd name="connsiteY4" fmla="*/ 45329 h 60947"/>
                <a:gd name="connsiteX5" fmla="*/ 38809 w 55861"/>
                <a:gd name="connsiteY5" fmla="*/ 34054 h 60947"/>
                <a:gd name="connsiteX6" fmla="*/ 38809 w 55861"/>
                <a:gd name="connsiteY6" fmla="*/ 0 h 60947"/>
                <a:gd name="connsiteX7" fmla="*/ 55862 w 55861"/>
                <a:gd name="connsiteY7" fmla="*/ 0 h 60947"/>
                <a:gd name="connsiteX8" fmla="*/ 55862 w 55861"/>
                <a:gd name="connsiteY8" fmla="*/ 33944 h 60947"/>
                <a:gd name="connsiteX9" fmla="*/ 27940 w 55861"/>
                <a:gd name="connsiteY9" fmla="*/ 60947 h 60947"/>
                <a:gd name="connsiteX10" fmla="*/ 0 w 55861"/>
                <a:gd name="connsiteY10" fmla="*/ 33944 h 6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61" h="60947">
                  <a:moveTo>
                    <a:pt x="0" y="33944"/>
                  </a:moveTo>
                  <a:lnTo>
                    <a:pt x="0" y="0"/>
                  </a:lnTo>
                  <a:lnTo>
                    <a:pt x="17071" y="0"/>
                  </a:lnTo>
                  <a:lnTo>
                    <a:pt x="17071" y="34054"/>
                  </a:lnTo>
                  <a:cubicBezTo>
                    <a:pt x="17071" y="40886"/>
                    <a:pt x="21084" y="45329"/>
                    <a:pt x="27940" y="45329"/>
                  </a:cubicBezTo>
                  <a:cubicBezTo>
                    <a:pt x="34796" y="45329"/>
                    <a:pt x="38809" y="40886"/>
                    <a:pt x="38809" y="34054"/>
                  </a:cubicBezTo>
                  <a:lnTo>
                    <a:pt x="38809" y="0"/>
                  </a:lnTo>
                  <a:lnTo>
                    <a:pt x="55862" y="0"/>
                  </a:lnTo>
                  <a:lnTo>
                    <a:pt x="55862" y="33944"/>
                  </a:lnTo>
                  <a:cubicBezTo>
                    <a:pt x="55862" y="51187"/>
                    <a:pt x="45324" y="60947"/>
                    <a:pt x="27940" y="60947"/>
                  </a:cubicBezTo>
                  <a:cubicBezTo>
                    <a:pt x="10556" y="60947"/>
                    <a:pt x="0" y="50976"/>
                    <a:pt x="0" y="33944"/>
                  </a:cubicBezTo>
                </a:path>
              </a:pathLst>
            </a:custGeom>
            <a:grpFill/>
            <a:ln w="0"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2BC877A6-A511-39B7-C76F-589EA7C726B3}"/>
                </a:ext>
              </a:extLst>
            </p:cNvPr>
            <p:cNvSpPr/>
            <p:nvPr/>
          </p:nvSpPr>
          <p:spPr>
            <a:xfrm>
              <a:off x="1389619" y="1016299"/>
              <a:ext cx="64245" cy="85462"/>
            </a:xfrm>
            <a:custGeom>
              <a:avLst/>
              <a:gdLst>
                <a:gd name="connsiteX0" fmla="*/ 42729 w 64245"/>
                <a:gd name="connsiteY0" fmla="*/ 20300 h 85462"/>
                <a:gd name="connsiteX1" fmla="*/ 31860 w 64245"/>
                <a:gd name="connsiteY1" fmla="*/ 15737 h 85462"/>
                <a:gd name="connsiteX2" fmla="*/ 21093 w 64245"/>
                <a:gd name="connsiteY2" fmla="*/ 20300 h 85462"/>
                <a:gd name="connsiteX3" fmla="*/ 16869 w 64245"/>
                <a:gd name="connsiteY3" fmla="*/ 31245 h 85462"/>
                <a:gd name="connsiteX4" fmla="*/ 31870 w 64245"/>
                <a:gd name="connsiteY4" fmla="*/ 46863 h 85462"/>
                <a:gd name="connsiteX5" fmla="*/ 46981 w 64245"/>
                <a:gd name="connsiteY5" fmla="*/ 31245 h 85462"/>
                <a:gd name="connsiteX6" fmla="*/ 42738 w 64245"/>
                <a:gd name="connsiteY6" fmla="*/ 20300 h 85462"/>
                <a:gd name="connsiteX7" fmla="*/ 55981 w 64245"/>
                <a:gd name="connsiteY7" fmla="*/ 9126 h 85462"/>
                <a:gd name="connsiteX8" fmla="*/ 64245 w 64245"/>
                <a:gd name="connsiteY8" fmla="*/ 31144 h 85462"/>
                <a:gd name="connsiteX9" fmla="*/ 55862 w 64245"/>
                <a:gd name="connsiteY9" fmla="*/ 53363 h 85462"/>
                <a:gd name="connsiteX10" fmla="*/ 34999 w 64245"/>
                <a:gd name="connsiteY10" fmla="*/ 62471 h 85462"/>
                <a:gd name="connsiteX11" fmla="*/ 17071 w 64245"/>
                <a:gd name="connsiteY11" fmla="*/ 54878 h 85462"/>
                <a:gd name="connsiteX12" fmla="*/ 17071 w 64245"/>
                <a:gd name="connsiteY12" fmla="*/ 85462 h 85462"/>
                <a:gd name="connsiteX13" fmla="*/ 0 w 64245"/>
                <a:gd name="connsiteY13" fmla="*/ 85462 h 85462"/>
                <a:gd name="connsiteX14" fmla="*/ 0 w 64245"/>
                <a:gd name="connsiteY14" fmla="*/ 1524 h 85462"/>
                <a:gd name="connsiteX15" fmla="*/ 16851 w 64245"/>
                <a:gd name="connsiteY15" fmla="*/ 1524 h 85462"/>
                <a:gd name="connsiteX16" fmla="*/ 16851 w 64245"/>
                <a:gd name="connsiteY16" fmla="*/ 8135 h 85462"/>
                <a:gd name="connsiteX17" fmla="*/ 34999 w 64245"/>
                <a:gd name="connsiteY17" fmla="*/ 0 h 85462"/>
                <a:gd name="connsiteX18" fmla="*/ 55981 w 64245"/>
                <a:gd name="connsiteY18" fmla="*/ 9108 h 85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245" h="85462">
                  <a:moveTo>
                    <a:pt x="42729" y="20300"/>
                  </a:moveTo>
                  <a:cubicBezTo>
                    <a:pt x="39895" y="17261"/>
                    <a:pt x="36315" y="15737"/>
                    <a:pt x="31860" y="15737"/>
                  </a:cubicBezTo>
                  <a:cubicBezTo>
                    <a:pt x="27406" y="15737"/>
                    <a:pt x="23928" y="17261"/>
                    <a:pt x="21093" y="20300"/>
                  </a:cubicBezTo>
                  <a:cubicBezTo>
                    <a:pt x="18277" y="23229"/>
                    <a:pt x="16869" y="26911"/>
                    <a:pt x="16869" y="31245"/>
                  </a:cubicBezTo>
                  <a:cubicBezTo>
                    <a:pt x="16869" y="40041"/>
                    <a:pt x="23062" y="46863"/>
                    <a:pt x="31870" y="46863"/>
                  </a:cubicBezTo>
                  <a:cubicBezTo>
                    <a:pt x="40677" y="46863"/>
                    <a:pt x="46981" y="40032"/>
                    <a:pt x="46981" y="31245"/>
                  </a:cubicBezTo>
                  <a:cubicBezTo>
                    <a:pt x="46981" y="26911"/>
                    <a:pt x="45554" y="23229"/>
                    <a:pt x="42738" y="20300"/>
                  </a:cubicBezTo>
                  <a:moveTo>
                    <a:pt x="55981" y="9126"/>
                  </a:moveTo>
                  <a:cubicBezTo>
                    <a:pt x="61531" y="15094"/>
                    <a:pt x="64245" y="22467"/>
                    <a:pt x="64245" y="31144"/>
                  </a:cubicBezTo>
                  <a:cubicBezTo>
                    <a:pt x="64245" y="39820"/>
                    <a:pt x="61411" y="47294"/>
                    <a:pt x="55862" y="53363"/>
                  </a:cubicBezTo>
                  <a:cubicBezTo>
                    <a:pt x="50321" y="59441"/>
                    <a:pt x="43382" y="62471"/>
                    <a:pt x="34999" y="62471"/>
                  </a:cubicBezTo>
                  <a:cubicBezTo>
                    <a:pt x="27940" y="62471"/>
                    <a:pt x="21958" y="59974"/>
                    <a:pt x="17071" y="54878"/>
                  </a:cubicBezTo>
                  <a:lnTo>
                    <a:pt x="17071" y="85462"/>
                  </a:lnTo>
                  <a:lnTo>
                    <a:pt x="0" y="85462"/>
                  </a:lnTo>
                  <a:lnTo>
                    <a:pt x="0" y="1524"/>
                  </a:lnTo>
                  <a:lnTo>
                    <a:pt x="16851" y="1524"/>
                  </a:lnTo>
                  <a:lnTo>
                    <a:pt x="16851" y="8135"/>
                  </a:lnTo>
                  <a:cubicBezTo>
                    <a:pt x="21737" y="2709"/>
                    <a:pt x="27820" y="0"/>
                    <a:pt x="34999" y="0"/>
                  </a:cubicBezTo>
                  <a:cubicBezTo>
                    <a:pt x="43484" y="0"/>
                    <a:pt x="50441" y="3039"/>
                    <a:pt x="55981" y="9108"/>
                  </a:cubicBezTo>
                </a:path>
              </a:pathLst>
            </a:custGeom>
            <a:grpFill/>
            <a:ln w="0" cap="flat">
              <a:noFill/>
              <a:prstDash val="solid"/>
              <a:miter/>
            </a:ln>
          </p:spPr>
          <p:txBody>
            <a:bodyPr rtlCol="0" anchor="ctr"/>
            <a:lstStyle/>
            <a:p>
              <a:endParaRPr lang="en-US"/>
            </a:p>
          </p:txBody>
        </p:sp>
      </p:grpSp>
      <p:sp>
        <p:nvSpPr>
          <p:cNvPr id="20" name="Text Placeholder 22">
            <a:extLst>
              <a:ext uri="{FF2B5EF4-FFF2-40B4-BE49-F238E27FC236}">
                <a16:creationId xmlns:a16="http://schemas.microsoft.com/office/drawing/2014/main" id="{FD411F62-9FE0-409D-616D-9076DD4C2B42}"/>
              </a:ext>
            </a:extLst>
          </p:cNvPr>
          <p:cNvSpPr>
            <a:spLocks noGrp="1"/>
          </p:cNvSpPr>
          <p:nvPr>
            <p:ph type="body" sz="quarter" idx="10" hasCustomPrompt="1"/>
          </p:nvPr>
        </p:nvSpPr>
        <p:spPr>
          <a:xfrm>
            <a:off x="609600" y="6083803"/>
            <a:ext cx="4494213" cy="88398"/>
          </a:xfrm>
        </p:spPr>
        <p:txBody>
          <a:bodyPr lIns="0" tIns="0" rIns="0" bIns="0" anchor="b">
            <a:normAutofit/>
          </a:bodyPr>
          <a:lstStyle>
            <a:lvl1pPr marL="0" indent="0">
              <a:buNone/>
              <a:defRPr sz="700" b="0">
                <a:solidFill>
                  <a:schemeClr val="bg1"/>
                </a:solidFill>
              </a:defRPr>
            </a:lvl1pPr>
            <a:lvl2pPr marL="457200" indent="0">
              <a:buNone/>
              <a:defRPr sz="700" b="0"/>
            </a:lvl2pPr>
            <a:lvl3pPr marL="914400" indent="0">
              <a:buNone/>
              <a:defRPr sz="700" b="0"/>
            </a:lvl3pPr>
            <a:lvl4pPr marL="1371600" indent="0">
              <a:buNone/>
              <a:defRPr sz="700" b="0"/>
            </a:lvl4pPr>
            <a:lvl5pPr marL="1828800" indent="0">
              <a:buNone/>
              <a:defRPr sz="700" b="0"/>
            </a:lvl5pPr>
          </a:lstStyle>
          <a:p>
            <a:pPr lvl="0"/>
            <a:r>
              <a:rPr lang="en-US" dirty="0"/>
              <a:t>Click to edit date</a:t>
            </a:r>
          </a:p>
        </p:txBody>
      </p:sp>
    </p:spTree>
    <p:extLst>
      <p:ext uri="{BB962C8B-B14F-4D97-AF65-F5344CB8AC3E}">
        <p14:creationId xmlns:p14="http://schemas.microsoft.com/office/powerpoint/2010/main" val="621882474"/>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Orang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6F721-7102-2C5D-F59D-1C6FB4138B8C}"/>
              </a:ext>
            </a:extLst>
          </p:cNvPr>
          <p:cNvSpPr>
            <a:spLocks noGrp="1"/>
          </p:cNvSpPr>
          <p:nvPr>
            <p:ph type="ctrTitle" hasCustomPrompt="1"/>
          </p:nvPr>
        </p:nvSpPr>
        <p:spPr>
          <a:xfrm>
            <a:off x="609600" y="1584251"/>
            <a:ext cx="10972800" cy="1844749"/>
          </a:xfrm>
        </p:spPr>
        <p:txBody>
          <a:bodyPr lIns="0" tIns="0" rIns="0" bIns="0" anchor="t"/>
          <a:lstStyle>
            <a:lvl1pPr algn="l">
              <a:defRPr sz="6000">
                <a:solidFill>
                  <a:schemeClr val="accent1"/>
                </a:solidFill>
              </a:defRPr>
            </a:lvl1pPr>
          </a:lstStyle>
          <a:p>
            <a:r>
              <a:rPr lang="en-US" dirty="0"/>
              <a:t>CLICK TO EDIT MASTER TITLE STYLE</a:t>
            </a:r>
          </a:p>
        </p:txBody>
      </p:sp>
      <p:sp>
        <p:nvSpPr>
          <p:cNvPr id="3" name="Subtitle 2">
            <a:extLst>
              <a:ext uri="{FF2B5EF4-FFF2-40B4-BE49-F238E27FC236}">
                <a16:creationId xmlns:a16="http://schemas.microsoft.com/office/drawing/2014/main" id="{2D68578B-0CF2-9925-E5B7-841EAA0AD020}"/>
              </a:ext>
            </a:extLst>
          </p:cNvPr>
          <p:cNvSpPr>
            <a:spLocks noGrp="1"/>
          </p:cNvSpPr>
          <p:nvPr>
            <p:ph type="subTitle" idx="1"/>
          </p:nvPr>
        </p:nvSpPr>
        <p:spPr>
          <a:xfrm>
            <a:off x="609600" y="4516438"/>
            <a:ext cx="10972800" cy="1290634"/>
          </a:xfr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5" name="Graphic 1">
            <a:extLst>
              <a:ext uri="{FF2B5EF4-FFF2-40B4-BE49-F238E27FC236}">
                <a16:creationId xmlns:a16="http://schemas.microsoft.com/office/drawing/2014/main" id="{01C50E4D-E308-3568-71C0-0BCBACBC0C23}"/>
              </a:ext>
            </a:extLst>
          </p:cNvPr>
          <p:cNvGrpSpPr/>
          <p:nvPr/>
        </p:nvGrpSpPr>
        <p:grpSpPr>
          <a:xfrm>
            <a:off x="609600" y="685803"/>
            <a:ext cx="1142907" cy="415958"/>
            <a:chOff x="609600" y="685803"/>
            <a:chExt cx="1142907" cy="415958"/>
          </a:xfrm>
          <a:solidFill>
            <a:schemeClr val="bg1"/>
          </a:solidFill>
        </p:grpSpPr>
        <p:sp>
          <p:nvSpPr>
            <p:cNvPr id="6" name="Freeform 5">
              <a:extLst>
                <a:ext uri="{FF2B5EF4-FFF2-40B4-BE49-F238E27FC236}">
                  <a16:creationId xmlns:a16="http://schemas.microsoft.com/office/drawing/2014/main" id="{CD354DE6-4A7C-7D25-BDD8-DE11A5192D48}"/>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grpFill/>
            <a:ln w="0"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CF5919D9-E94B-0A9A-9265-FE4A9243E66A}"/>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grpFill/>
            <a:ln w="0"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D182773B-AFA3-FBB3-8C7B-1526568B5FDA}"/>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grpFill/>
            <a:ln w="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A82522FC-D8E9-254B-D277-629F7CB471F6}"/>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grp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C5ACC657-22AE-7809-A1FF-E19B0C5C1126}"/>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grpFill/>
            <a:ln w="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630694E1-7303-E4C6-BA02-A0E21A9B2D6C}"/>
                </a:ext>
              </a:extLst>
            </p:cNvPr>
            <p:cNvSpPr/>
            <p:nvPr/>
          </p:nvSpPr>
          <p:spPr>
            <a:xfrm>
              <a:off x="1111075" y="740347"/>
              <a:ext cx="234646" cy="186642"/>
            </a:xfrm>
            <a:custGeom>
              <a:avLst/>
              <a:gdLst>
                <a:gd name="connsiteX0" fmla="*/ 0 w 234646"/>
                <a:gd name="connsiteY0" fmla="*/ 186643 h 186642"/>
                <a:gd name="connsiteX1" fmla="*/ 0 w 234646"/>
                <a:gd name="connsiteY1" fmla="*/ 0 h 186642"/>
                <a:gd name="connsiteX2" fmla="*/ 74037 w 234646"/>
                <a:gd name="connsiteY2" fmla="*/ 0 h 186642"/>
                <a:gd name="connsiteX3" fmla="*/ 78841 w 234646"/>
                <a:gd name="connsiteY3" fmla="*/ 3204 h 186642"/>
                <a:gd name="connsiteX4" fmla="*/ 117328 w 234646"/>
                <a:gd name="connsiteY4" fmla="*/ 109325 h 186642"/>
                <a:gd name="connsiteX5" fmla="*/ 155814 w 234646"/>
                <a:gd name="connsiteY5" fmla="*/ 3204 h 186642"/>
                <a:gd name="connsiteX6" fmla="*/ 160618 w 234646"/>
                <a:gd name="connsiteY6" fmla="*/ 0 h 186642"/>
                <a:gd name="connsiteX7" fmla="*/ 234637 w 234646"/>
                <a:gd name="connsiteY7" fmla="*/ 0 h 186642"/>
                <a:gd name="connsiteX8" fmla="*/ 234646 w 234646"/>
                <a:gd name="connsiteY8" fmla="*/ 9 h 186642"/>
                <a:gd name="connsiteX9" fmla="*/ 234646 w 234646"/>
                <a:gd name="connsiteY9" fmla="*/ 186634 h 186642"/>
                <a:gd name="connsiteX10" fmla="*/ 234637 w 234646"/>
                <a:gd name="connsiteY10" fmla="*/ 186643 h 186642"/>
                <a:gd name="connsiteX11" fmla="*/ 183865 w 234646"/>
                <a:gd name="connsiteY11" fmla="*/ 186643 h 186642"/>
                <a:gd name="connsiteX12" fmla="*/ 183865 w 234646"/>
                <a:gd name="connsiteY12" fmla="*/ 67200 h 186642"/>
                <a:gd name="connsiteX13" fmla="*/ 136295 w 234646"/>
                <a:gd name="connsiteY13" fmla="*/ 183705 h 186642"/>
                <a:gd name="connsiteX14" fmla="*/ 131749 w 234646"/>
                <a:gd name="connsiteY14" fmla="*/ 186643 h 186642"/>
                <a:gd name="connsiteX15" fmla="*/ 102888 w 234646"/>
                <a:gd name="connsiteY15" fmla="*/ 186643 h 186642"/>
                <a:gd name="connsiteX16" fmla="*/ 98342 w 234646"/>
                <a:gd name="connsiteY16" fmla="*/ 183705 h 186642"/>
                <a:gd name="connsiteX17" fmla="*/ 50772 w 234646"/>
                <a:gd name="connsiteY17" fmla="*/ 67200 h 186642"/>
                <a:gd name="connsiteX18" fmla="*/ 50772 w 234646"/>
                <a:gd name="connsiteY18" fmla="*/ 186643 h 186642"/>
                <a:gd name="connsiteX19" fmla="*/ 0 w 234646"/>
                <a:gd name="connsiteY19" fmla="*/ 186643 h 18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646" h="186642">
                  <a:moveTo>
                    <a:pt x="0" y="186643"/>
                  </a:moveTo>
                  <a:lnTo>
                    <a:pt x="0" y="0"/>
                  </a:lnTo>
                  <a:lnTo>
                    <a:pt x="74037" y="0"/>
                  </a:lnTo>
                  <a:cubicBezTo>
                    <a:pt x="75906" y="0"/>
                    <a:pt x="78041" y="1065"/>
                    <a:pt x="78841" y="3204"/>
                  </a:cubicBezTo>
                  <a:lnTo>
                    <a:pt x="117328" y="109325"/>
                  </a:lnTo>
                  <a:lnTo>
                    <a:pt x="155814" y="3204"/>
                  </a:lnTo>
                  <a:cubicBezTo>
                    <a:pt x="156615" y="1065"/>
                    <a:pt x="158750" y="0"/>
                    <a:pt x="160618" y="0"/>
                  </a:cubicBezTo>
                  <a:lnTo>
                    <a:pt x="234637" y="0"/>
                  </a:lnTo>
                  <a:cubicBezTo>
                    <a:pt x="234637" y="0"/>
                    <a:pt x="234646" y="0"/>
                    <a:pt x="234646" y="9"/>
                  </a:cubicBezTo>
                  <a:lnTo>
                    <a:pt x="234646" y="186634"/>
                  </a:lnTo>
                  <a:cubicBezTo>
                    <a:pt x="234646" y="186634"/>
                    <a:pt x="234646" y="186643"/>
                    <a:pt x="234637" y="186643"/>
                  </a:cubicBezTo>
                  <a:lnTo>
                    <a:pt x="183865" y="186643"/>
                  </a:lnTo>
                  <a:lnTo>
                    <a:pt x="183865" y="67200"/>
                  </a:lnTo>
                  <a:lnTo>
                    <a:pt x="136295" y="183705"/>
                  </a:lnTo>
                  <a:cubicBezTo>
                    <a:pt x="135761" y="185312"/>
                    <a:pt x="133617" y="186643"/>
                    <a:pt x="131749" y="186643"/>
                  </a:cubicBezTo>
                  <a:lnTo>
                    <a:pt x="102888" y="186643"/>
                  </a:lnTo>
                  <a:cubicBezTo>
                    <a:pt x="101020" y="186643"/>
                    <a:pt x="98885" y="185312"/>
                    <a:pt x="98342" y="183705"/>
                  </a:cubicBezTo>
                  <a:lnTo>
                    <a:pt x="50772" y="67200"/>
                  </a:lnTo>
                  <a:lnTo>
                    <a:pt x="50772" y="186643"/>
                  </a:lnTo>
                  <a:lnTo>
                    <a:pt x="0" y="186643"/>
                  </a:lnTo>
                  <a:close/>
                </a:path>
              </a:pathLst>
            </a:custGeom>
            <a:grpFill/>
            <a:ln w="0"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AAC86823-D0D0-E237-1098-BF00FC8BE47D}"/>
                </a:ext>
              </a:extLst>
            </p:cNvPr>
            <p:cNvSpPr/>
            <p:nvPr/>
          </p:nvSpPr>
          <p:spPr>
            <a:xfrm>
              <a:off x="1372465" y="740347"/>
              <a:ext cx="177726" cy="189039"/>
            </a:xfrm>
            <a:custGeom>
              <a:avLst/>
              <a:gdLst>
                <a:gd name="connsiteX0" fmla="*/ 97532 w 177726"/>
                <a:gd name="connsiteY0" fmla="*/ 81597 h 189039"/>
                <a:gd name="connsiteX1" fmla="*/ 119721 w 177726"/>
                <a:gd name="connsiteY1" fmla="*/ 64794 h 189039"/>
                <a:gd name="connsiteX2" fmla="*/ 97532 w 177726"/>
                <a:gd name="connsiteY2" fmla="*/ 47992 h 189039"/>
                <a:gd name="connsiteX3" fmla="*/ 50763 w 177726"/>
                <a:gd name="connsiteY3" fmla="*/ 47992 h 189039"/>
                <a:gd name="connsiteX4" fmla="*/ 50763 w 177726"/>
                <a:gd name="connsiteY4" fmla="*/ 81587 h 189039"/>
                <a:gd name="connsiteX5" fmla="*/ 97532 w 177726"/>
                <a:gd name="connsiteY5" fmla="*/ 81587 h 189039"/>
                <a:gd name="connsiteX6" fmla="*/ 89526 w 177726"/>
                <a:gd name="connsiteY6" fmla="*/ 129589 h 189039"/>
                <a:gd name="connsiteX7" fmla="*/ 50772 w 177726"/>
                <a:gd name="connsiteY7" fmla="*/ 129589 h 189039"/>
                <a:gd name="connsiteX8" fmla="*/ 50772 w 177726"/>
                <a:gd name="connsiteY8" fmla="*/ 186652 h 189039"/>
                <a:gd name="connsiteX9" fmla="*/ 0 w 177726"/>
                <a:gd name="connsiteY9" fmla="*/ 186652 h 189039"/>
                <a:gd name="connsiteX10" fmla="*/ 0 w 177726"/>
                <a:gd name="connsiteY10" fmla="*/ 0 h 189039"/>
                <a:gd name="connsiteX11" fmla="*/ 97542 w 177726"/>
                <a:gd name="connsiteY11" fmla="*/ 0 h 189039"/>
                <a:gd name="connsiteX12" fmla="*/ 170511 w 177726"/>
                <a:gd name="connsiteY12" fmla="*/ 64794 h 189039"/>
                <a:gd name="connsiteX13" fmla="*/ 150725 w 177726"/>
                <a:gd name="connsiteY13" fmla="*/ 110923 h 189039"/>
                <a:gd name="connsiteX14" fmla="*/ 172379 w 177726"/>
                <a:gd name="connsiteY14" fmla="*/ 140781 h 189039"/>
                <a:gd name="connsiteX15" fmla="*/ 177726 w 177726"/>
                <a:gd name="connsiteY15" fmla="*/ 146382 h 189039"/>
                <a:gd name="connsiteX16" fmla="*/ 177726 w 177726"/>
                <a:gd name="connsiteY16" fmla="*/ 181308 h 189039"/>
                <a:gd name="connsiteX17" fmla="*/ 169701 w 177726"/>
                <a:gd name="connsiteY17" fmla="*/ 189039 h 189039"/>
                <a:gd name="connsiteX18" fmla="*/ 89535 w 177726"/>
                <a:gd name="connsiteY18" fmla="*/ 129579 h 18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7726" h="189039">
                  <a:moveTo>
                    <a:pt x="97532" y="81597"/>
                  </a:moveTo>
                  <a:cubicBezTo>
                    <a:pt x="110904" y="81597"/>
                    <a:pt x="119721" y="76528"/>
                    <a:pt x="119721" y="64794"/>
                  </a:cubicBezTo>
                  <a:cubicBezTo>
                    <a:pt x="119721" y="53060"/>
                    <a:pt x="110904" y="47992"/>
                    <a:pt x="97532" y="47992"/>
                  </a:cubicBezTo>
                  <a:lnTo>
                    <a:pt x="50763" y="47992"/>
                  </a:lnTo>
                  <a:lnTo>
                    <a:pt x="50763" y="81587"/>
                  </a:lnTo>
                  <a:lnTo>
                    <a:pt x="97532" y="81587"/>
                  </a:lnTo>
                  <a:close/>
                  <a:moveTo>
                    <a:pt x="89526" y="129589"/>
                  </a:moveTo>
                  <a:lnTo>
                    <a:pt x="50772" y="129589"/>
                  </a:lnTo>
                  <a:lnTo>
                    <a:pt x="50772" y="186652"/>
                  </a:lnTo>
                  <a:lnTo>
                    <a:pt x="0" y="186652"/>
                  </a:lnTo>
                  <a:lnTo>
                    <a:pt x="0" y="0"/>
                  </a:lnTo>
                  <a:lnTo>
                    <a:pt x="97542" y="0"/>
                  </a:lnTo>
                  <a:cubicBezTo>
                    <a:pt x="141642" y="0"/>
                    <a:pt x="170511" y="28004"/>
                    <a:pt x="170511" y="64794"/>
                  </a:cubicBezTo>
                  <a:cubicBezTo>
                    <a:pt x="170511" y="83194"/>
                    <a:pt x="163296" y="99188"/>
                    <a:pt x="150725" y="110923"/>
                  </a:cubicBezTo>
                  <a:cubicBezTo>
                    <a:pt x="159017" y="125053"/>
                    <a:pt x="162496" y="139716"/>
                    <a:pt x="172379" y="140781"/>
                  </a:cubicBezTo>
                  <a:cubicBezTo>
                    <a:pt x="176659" y="141314"/>
                    <a:pt x="177726" y="142379"/>
                    <a:pt x="177726" y="146382"/>
                  </a:cubicBezTo>
                  <a:lnTo>
                    <a:pt x="177726" y="181308"/>
                  </a:lnTo>
                  <a:cubicBezTo>
                    <a:pt x="177726" y="188240"/>
                    <a:pt x="174248" y="189039"/>
                    <a:pt x="169701" y="189039"/>
                  </a:cubicBezTo>
                  <a:cubicBezTo>
                    <a:pt x="102888" y="189039"/>
                    <a:pt x="122132" y="129579"/>
                    <a:pt x="89535" y="129579"/>
                  </a:cubicBezTo>
                </a:path>
              </a:pathLst>
            </a:custGeom>
            <a:grpFill/>
            <a:ln w="0"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B55CD68A-437D-2402-0457-140145A99295}"/>
                </a:ext>
              </a:extLst>
            </p:cNvPr>
            <p:cNvSpPr/>
            <p:nvPr/>
          </p:nvSpPr>
          <p:spPr>
            <a:xfrm>
              <a:off x="1574238" y="740347"/>
              <a:ext cx="178269" cy="186642"/>
            </a:xfrm>
            <a:custGeom>
              <a:avLst/>
              <a:gdLst>
                <a:gd name="connsiteX0" fmla="*/ 109312 w 178269"/>
                <a:gd name="connsiteY0" fmla="*/ 138651 h 186642"/>
                <a:gd name="connsiteX1" fmla="*/ 127469 w 178269"/>
                <a:gd name="connsiteY1" fmla="*/ 125852 h 186642"/>
                <a:gd name="connsiteX2" fmla="*/ 109312 w 178269"/>
                <a:gd name="connsiteY2" fmla="*/ 113043 h 186642"/>
                <a:gd name="connsiteX3" fmla="*/ 50782 w 178269"/>
                <a:gd name="connsiteY3" fmla="*/ 113043 h 186642"/>
                <a:gd name="connsiteX4" fmla="*/ 50782 w 178269"/>
                <a:gd name="connsiteY4" fmla="*/ 138651 h 186642"/>
                <a:gd name="connsiteX5" fmla="*/ 109312 w 178269"/>
                <a:gd name="connsiteY5" fmla="*/ 138651 h 186642"/>
                <a:gd name="connsiteX6" fmla="*/ 93547 w 178269"/>
                <a:gd name="connsiteY6" fmla="*/ 70386 h 186642"/>
                <a:gd name="connsiteX7" fmla="*/ 111723 w 178269"/>
                <a:gd name="connsiteY7" fmla="*/ 59184 h 186642"/>
                <a:gd name="connsiteX8" fmla="*/ 93547 w 178269"/>
                <a:gd name="connsiteY8" fmla="*/ 47983 h 186642"/>
                <a:gd name="connsiteX9" fmla="*/ 50791 w 178269"/>
                <a:gd name="connsiteY9" fmla="*/ 47983 h 186642"/>
                <a:gd name="connsiteX10" fmla="*/ 50791 w 178269"/>
                <a:gd name="connsiteY10" fmla="*/ 70386 h 186642"/>
                <a:gd name="connsiteX11" fmla="*/ 93547 w 178269"/>
                <a:gd name="connsiteY11" fmla="*/ 70386 h 186642"/>
                <a:gd name="connsiteX12" fmla="*/ 0 w 178269"/>
                <a:gd name="connsiteY12" fmla="*/ 186643 h 186642"/>
                <a:gd name="connsiteX13" fmla="*/ 0 w 178269"/>
                <a:gd name="connsiteY13" fmla="*/ 0 h 186642"/>
                <a:gd name="connsiteX14" fmla="*/ 89526 w 178269"/>
                <a:gd name="connsiteY14" fmla="*/ 0 h 186642"/>
                <a:gd name="connsiteX15" fmla="*/ 162496 w 178269"/>
                <a:gd name="connsiteY15" fmla="*/ 56531 h 186642"/>
                <a:gd name="connsiteX16" fmla="*/ 156081 w 178269"/>
                <a:gd name="connsiteY16" fmla="*/ 83451 h 186642"/>
                <a:gd name="connsiteX17" fmla="*/ 178269 w 178269"/>
                <a:gd name="connsiteY17" fmla="*/ 127183 h 186642"/>
                <a:gd name="connsiteX18" fmla="*/ 105300 w 178269"/>
                <a:gd name="connsiteY18" fmla="*/ 186643 h 186642"/>
                <a:gd name="connsiteX19" fmla="*/ 0 w 178269"/>
                <a:gd name="connsiteY19" fmla="*/ 186643 h 18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8269" h="186642">
                  <a:moveTo>
                    <a:pt x="109312" y="138651"/>
                  </a:moveTo>
                  <a:cubicBezTo>
                    <a:pt x="122942" y="138651"/>
                    <a:pt x="127469" y="132251"/>
                    <a:pt x="127469" y="125852"/>
                  </a:cubicBezTo>
                  <a:cubicBezTo>
                    <a:pt x="127469" y="119452"/>
                    <a:pt x="122932" y="113043"/>
                    <a:pt x="109312" y="113043"/>
                  </a:cubicBezTo>
                  <a:lnTo>
                    <a:pt x="50782" y="113043"/>
                  </a:lnTo>
                  <a:lnTo>
                    <a:pt x="50782" y="138651"/>
                  </a:lnTo>
                  <a:lnTo>
                    <a:pt x="109312" y="138651"/>
                  </a:lnTo>
                  <a:close/>
                  <a:moveTo>
                    <a:pt x="93547" y="70386"/>
                  </a:moveTo>
                  <a:cubicBezTo>
                    <a:pt x="107177" y="70386"/>
                    <a:pt x="111723" y="65584"/>
                    <a:pt x="111723" y="59184"/>
                  </a:cubicBezTo>
                  <a:cubicBezTo>
                    <a:pt x="111723" y="52785"/>
                    <a:pt x="107177" y="47983"/>
                    <a:pt x="93547" y="47983"/>
                  </a:cubicBezTo>
                  <a:lnTo>
                    <a:pt x="50791" y="47983"/>
                  </a:lnTo>
                  <a:lnTo>
                    <a:pt x="50791" y="70386"/>
                  </a:lnTo>
                  <a:lnTo>
                    <a:pt x="93547" y="70386"/>
                  </a:lnTo>
                  <a:close/>
                  <a:moveTo>
                    <a:pt x="0" y="186643"/>
                  </a:moveTo>
                  <a:lnTo>
                    <a:pt x="0" y="0"/>
                  </a:lnTo>
                  <a:lnTo>
                    <a:pt x="89526" y="0"/>
                  </a:lnTo>
                  <a:cubicBezTo>
                    <a:pt x="133626" y="0"/>
                    <a:pt x="162496" y="19740"/>
                    <a:pt x="162496" y="56531"/>
                  </a:cubicBezTo>
                  <a:cubicBezTo>
                    <a:pt x="162496" y="66934"/>
                    <a:pt x="160351" y="75730"/>
                    <a:pt x="156081" y="83451"/>
                  </a:cubicBezTo>
                  <a:cubicBezTo>
                    <a:pt x="170245" y="93055"/>
                    <a:pt x="178269" y="107709"/>
                    <a:pt x="178269" y="127183"/>
                  </a:cubicBezTo>
                  <a:cubicBezTo>
                    <a:pt x="178269" y="163974"/>
                    <a:pt x="149391" y="186643"/>
                    <a:pt x="105300" y="186643"/>
                  </a:cubicBezTo>
                  <a:lnTo>
                    <a:pt x="0" y="186643"/>
                  </a:lnTo>
                  <a:close/>
                </a:path>
              </a:pathLst>
            </a:custGeom>
            <a:grpFill/>
            <a:ln w="0"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A26D4B5C-81D6-9733-C6B4-51FCB935D948}"/>
                </a:ext>
              </a:extLst>
            </p:cNvPr>
            <p:cNvSpPr/>
            <p:nvPr/>
          </p:nvSpPr>
          <p:spPr>
            <a:xfrm>
              <a:off x="1111084" y="995714"/>
              <a:ext cx="78804" cy="82735"/>
            </a:xfrm>
            <a:custGeom>
              <a:avLst/>
              <a:gdLst>
                <a:gd name="connsiteX0" fmla="*/ 11844 w 78804"/>
                <a:gd name="connsiteY0" fmla="*/ 71139 h 82735"/>
                <a:gd name="connsiteX1" fmla="*/ 0 w 78804"/>
                <a:gd name="connsiteY1" fmla="*/ 41528 h 82735"/>
                <a:gd name="connsiteX2" fmla="*/ 12277 w 78804"/>
                <a:gd name="connsiteY2" fmla="*/ 11706 h 82735"/>
                <a:gd name="connsiteX3" fmla="*/ 42720 w 78804"/>
                <a:gd name="connsiteY3" fmla="*/ 0 h 82735"/>
                <a:gd name="connsiteX4" fmla="*/ 74783 w 78804"/>
                <a:gd name="connsiteY4" fmla="*/ 12469 h 82735"/>
                <a:gd name="connsiteX5" fmla="*/ 63261 w 78804"/>
                <a:gd name="connsiteY5" fmla="*/ 25479 h 82735"/>
                <a:gd name="connsiteX6" fmla="*/ 42609 w 78804"/>
                <a:gd name="connsiteY6" fmla="*/ 17243 h 82735"/>
                <a:gd name="connsiteX7" fmla="*/ 25216 w 78804"/>
                <a:gd name="connsiteY7" fmla="*/ 24184 h 82735"/>
                <a:gd name="connsiteX8" fmla="*/ 18369 w 78804"/>
                <a:gd name="connsiteY8" fmla="*/ 41317 h 82735"/>
                <a:gd name="connsiteX9" fmla="*/ 25115 w 78804"/>
                <a:gd name="connsiteY9" fmla="*/ 58560 h 82735"/>
                <a:gd name="connsiteX10" fmla="*/ 42499 w 78804"/>
                <a:gd name="connsiteY10" fmla="*/ 65602 h 82735"/>
                <a:gd name="connsiteX11" fmla="*/ 62497 w 78804"/>
                <a:gd name="connsiteY11" fmla="*/ 58009 h 82735"/>
                <a:gd name="connsiteX12" fmla="*/ 62497 w 78804"/>
                <a:gd name="connsiteY12" fmla="*/ 48800 h 82735"/>
                <a:gd name="connsiteX13" fmla="*/ 42066 w 78804"/>
                <a:gd name="connsiteY13" fmla="*/ 48800 h 82735"/>
                <a:gd name="connsiteX14" fmla="*/ 42066 w 78804"/>
                <a:gd name="connsiteY14" fmla="*/ 33393 h 82735"/>
                <a:gd name="connsiteX15" fmla="*/ 78804 w 78804"/>
                <a:gd name="connsiteY15" fmla="*/ 33393 h 82735"/>
                <a:gd name="connsiteX16" fmla="*/ 78804 w 78804"/>
                <a:gd name="connsiteY16" fmla="*/ 67117 h 82735"/>
                <a:gd name="connsiteX17" fmla="*/ 42168 w 78804"/>
                <a:gd name="connsiteY17" fmla="*/ 82735 h 82735"/>
                <a:gd name="connsiteX18" fmla="*/ 11844 w 78804"/>
                <a:gd name="connsiteY18" fmla="*/ 71130 h 82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8804" h="82735">
                  <a:moveTo>
                    <a:pt x="11844" y="71139"/>
                  </a:moveTo>
                  <a:cubicBezTo>
                    <a:pt x="3911" y="63334"/>
                    <a:pt x="0" y="53464"/>
                    <a:pt x="0" y="41528"/>
                  </a:cubicBezTo>
                  <a:cubicBezTo>
                    <a:pt x="0" y="29592"/>
                    <a:pt x="4141" y="19520"/>
                    <a:pt x="12277" y="11706"/>
                  </a:cubicBezTo>
                  <a:cubicBezTo>
                    <a:pt x="20430" y="3902"/>
                    <a:pt x="30655" y="0"/>
                    <a:pt x="42720" y="0"/>
                  </a:cubicBezTo>
                  <a:cubicBezTo>
                    <a:pt x="55650" y="0"/>
                    <a:pt x="67393" y="5096"/>
                    <a:pt x="74783" y="12469"/>
                  </a:cubicBezTo>
                  <a:lnTo>
                    <a:pt x="63261" y="25479"/>
                  </a:lnTo>
                  <a:cubicBezTo>
                    <a:pt x="57389" y="19952"/>
                    <a:pt x="50552" y="17243"/>
                    <a:pt x="42609" y="17243"/>
                  </a:cubicBezTo>
                  <a:cubicBezTo>
                    <a:pt x="35532" y="17243"/>
                    <a:pt x="29771" y="19520"/>
                    <a:pt x="25216" y="24184"/>
                  </a:cubicBezTo>
                  <a:cubicBezTo>
                    <a:pt x="20661" y="28729"/>
                    <a:pt x="18369" y="34486"/>
                    <a:pt x="18369" y="41317"/>
                  </a:cubicBezTo>
                  <a:cubicBezTo>
                    <a:pt x="18369" y="48148"/>
                    <a:pt x="20651" y="53896"/>
                    <a:pt x="25115" y="58560"/>
                  </a:cubicBezTo>
                  <a:cubicBezTo>
                    <a:pt x="29569" y="63224"/>
                    <a:pt x="35440" y="65602"/>
                    <a:pt x="42499" y="65602"/>
                  </a:cubicBezTo>
                  <a:cubicBezTo>
                    <a:pt x="50321" y="65602"/>
                    <a:pt x="58043" y="62361"/>
                    <a:pt x="62497" y="58009"/>
                  </a:cubicBezTo>
                  <a:lnTo>
                    <a:pt x="62497" y="48800"/>
                  </a:lnTo>
                  <a:lnTo>
                    <a:pt x="42066" y="48800"/>
                  </a:lnTo>
                  <a:lnTo>
                    <a:pt x="42066" y="33393"/>
                  </a:lnTo>
                  <a:lnTo>
                    <a:pt x="78804" y="33393"/>
                  </a:lnTo>
                  <a:lnTo>
                    <a:pt x="78804" y="67117"/>
                  </a:lnTo>
                  <a:cubicBezTo>
                    <a:pt x="68368" y="77529"/>
                    <a:pt x="56202" y="82735"/>
                    <a:pt x="42168" y="82735"/>
                  </a:cubicBezTo>
                  <a:cubicBezTo>
                    <a:pt x="29891" y="82735"/>
                    <a:pt x="19777" y="78833"/>
                    <a:pt x="11844" y="71130"/>
                  </a:cubicBezTo>
                </a:path>
              </a:pathLst>
            </a:custGeom>
            <a:grpFill/>
            <a:ln w="0"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47E51901-DD70-372A-7C7D-AFB157B3DC7B}"/>
                </a:ext>
              </a:extLst>
            </p:cNvPr>
            <p:cNvSpPr/>
            <p:nvPr/>
          </p:nvSpPr>
          <p:spPr>
            <a:xfrm>
              <a:off x="1202469" y="1016207"/>
              <a:ext cx="39894" cy="61057"/>
            </a:xfrm>
            <a:custGeom>
              <a:avLst/>
              <a:gdLst>
                <a:gd name="connsiteX0" fmla="*/ 9 w 39894"/>
                <a:gd name="connsiteY0" fmla="*/ 61057 h 61057"/>
                <a:gd name="connsiteX1" fmla="*/ 9 w 39894"/>
                <a:gd name="connsiteY1" fmla="*/ 1625 h 61057"/>
                <a:gd name="connsiteX2" fmla="*/ 16298 w 39894"/>
                <a:gd name="connsiteY2" fmla="*/ 1625 h 61057"/>
                <a:gd name="connsiteX3" fmla="*/ 16298 w 39894"/>
                <a:gd name="connsiteY3" fmla="*/ 9328 h 61057"/>
                <a:gd name="connsiteX4" fmla="*/ 32505 w 39894"/>
                <a:gd name="connsiteY4" fmla="*/ 0 h 61057"/>
                <a:gd name="connsiteX5" fmla="*/ 39895 w 39894"/>
                <a:gd name="connsiteY5" fmla="*/ 1405 h 61057"/>
                <a:gd name="connsiteX6" fmla="*/ 38487 w 39894"/>
                <a:gd name="connsiteY6" fmla="*/ 17675 h 61057"/>
                <a:gd name="connsiteX7" fmla="*/ 30977 w 39894"/>
                <a:gd name="connsiteY7" fmla="*/ 16371 h 61057"/>
                <a:gd name="connsiteX8" fmla="*/ 17071 w 39894"/>
                <a:gd name="connsiteY8" fmla="*/ 33944 h 61057"/>
                <a:gd name="connsiteX9" fmla="*/ 17071 w 39894"/>
                <a:gd name="connsiteY9" fmla="*/ 61057 h 61057"/>
                <a:gd name="connsiteX10" fmla="*/ 0 w 39894"/>
                <a:gd name="connsiteY10" fmla="*/ 61057 h 61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94" h="61057">
                  <a:moveTo>
                    <a:pt x="9" y="61057"/>
                  </a:moveTo>
                  <a:lnTo>
                    <a:pt x="9" y="1625"/>
                  </a:lnTo>
                  <a:lnTo>
                    <a:pt x="16298" y="1625"/>
                  </a:lnTo>
                  <a:lnTo>
                    <a:pt x="16298" y="9328"/>
                  </a:lnTo>
                  <a:cubicBezTo>
                    <a:pt x="20108" y="3149"/>
                    <a:pt x="25446" y="0"/>
                    <a:pt x="32505" y="0"/>
                  </a:cubicBezTo>
                  <a:cubicBezTo>
                    <a:pt x="34787" y="0"/>
                    <a:pt x="37180" y="432"/>
                    <a:pt x="39895" y="1405"/>
                  </a:cubicBezTo>
                  <a:lnTo>
                    <a:pt x="38487" y="17675"/>
                  </a:lnTo>
                  <a:cubicBezTo>
                    <a:pt x="35983" y="16811"/>
                    <a:pt x="33480" y="16371"/>
                    <a:pt x="30977" y="16371"/>
                  </a:cubicBezTo>
                  <a:cubicBezTo>
                    <a:pt x="22621" y="16371"/>
                    <a:pt x="17071" y="21797"/>
                    <a:pt x="17071" y="33944"/>
                  </a:cubicBezTo>
                  <a:lnTo>
                    <a:pt x="17071" y="61057"/>
                  </a:lnTo>
                  <a:lnTo>
                    <a:pt x="0" y="61057"/>
                  </a:lnTo>
                  <a:close/>
                </a:path>
              </a:pathLst>
            </a:custGeom>
            <a:grpFill/>
            <a:ln w="0"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FB3FBD1D-D128-6989-9FFB-E883D62CD66C}"/>
                </a:ext>
              </a:extLst>
            </p:cNvPr>
            <p:cNvSpPr/>
            <p:nvPr/>
          </p:nvSpPr>
          <p:spPr>
            <a:xfrm>
              <a:off x="1245722" y="1016207"/>
              <a:ext cx="64355" cy="62682"/>
            </a:xfrm>
            <a:custGeom>
              <a:avLst/>
              <a:gdLst>
                <a:gd name="connsiteX0" fmla="*/ 42840 w 64355"/>
                <a:gd name="connsiteY0" fmla="*/ 20383 h 62682"/>
                <a:gd name="connsiteX1" fmla="*/ 32081 w 64355"/>
                <a:gd name="connsiteY1" fmla="*/ 15838 h 62682"/>
                <a:gd name="connsiteX2" fmla="*/ 21314 w 64355"/>
                <a:gd name="connsiteY2" fmla="*/ 20383 h 62682"/>
                <a:gd name="connsiteX3" fmla="*/ 16970 w 64355"/>
                <a:gd name="connsiteY3" fmla="*/ 31227 h 62682"/>
                <a:gd name="connsiteX4" fmla="*/ 21314 w 64355"/>
                <a:gd name="connsiteY4" fmla="*/ 42401 h 62682"/>
                <a:gd name="connsiteX5" fmla="*/ 32081 w 64355"/>
                <a:gd name="connsiteY5" fmla="*/ 46844 h 62682"/>
                <a:gd name="connsiteX6" fmla="*/ 42840 w 64355"/>
                <a:gd name="connsiteY6" fmla="*/ 42401 h 62682"/>
                <a:gd name="connsiteX7" fmla="*/ 47294 w 64355"/>
                <a:gd name="connsiteY7" fmla="*/ 31227 h 62682"/>
                <a:gd name="connsiteX8" fmla="*/ 42840 w 64355"/>
                <a:gd name="connsiteY8" fmla="*/ 20383 h 62682"/>
                <a:gd name="connsiteX9" fmla="*/ 8918 w 64355"/>
                <a:gd name="connsiteY9" fmla="*/ 53685 h 62682"/>
                <a:gd name="connsiteX10" fmla="*/ 0 w 64355"/>
                <a:gd name="connsiteY10" fmla="*/ 31346 h 62682"/>
                <a:gd name="connsiteX11" fmla="*/ 8918 w 64355"/>
                <a:gd name="connsiteY11" fmla="*/ 9108 h 62682"/>
                <a:gd name="connsiteX12" fmla="*/ 32081 w 64355"/>
                <a:gd name="connsiteY12" fmla="*/ 0 h 62682"/>
                <a:gd name="connsiteX13" fmla="*/ 55337 w 64355"/>
                <a:gd name="connsiteY13" fmla="*/ 9108 h 62682"/>
                <a:gd name="connsiteX14" fmla="*/ 64356 w 64355"/>
                <a:gd name="connsiteY14" fmla="*/ 31346 h 62682"/>
                <a:gd name="connsiteX15" fmla="*/ 55337 w 64355"/>
                <a:gd name="connsiteY15" fmla="*/ 53685 h 62682"/>
                <a:gd name="connsiteX16" fmla="*/ 32081 w 64355"/>
                <a:gd name="connsiteY16" fmla="*/ 62683 h 62682"/>
                <a:gd name="connsiteX17" fmla="*/ 8918 w 64355"/>
                <a:gd name="connsiteY17" fmla="*/ 53685 h 6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4355" h="62682">
                  <a:moveTo>
                    <a:pt x="42840" y="20383"/>
                  </a:moveTo>
                  <a:cubicBezTo>
                    <a:pt x="39904" y="17353"/>
                    <a:pt x="36315" y="15838"/>
                    <a:pt x="32081" y="15838"/>
                  </a:cubicBezTo>
                  <a:cubicBezTo>
                    <a:pt x="27848" y="15838"/>
                    <a:pt x="24250" y="17362"/>
                    <a:pt x="21314" y="20383"/>
                  </a:cubicBezTo>
                  <a:cubicBezTo>
                    <a:pt x="18378" y="23312"/>
                    <a:pt x="16970" y="26994"/>
                    <a:pt x="16970" y="31227"/>
                  </a:cubicBezTo>
                  <a:cubicBezTo>
                    <a:pt x="16970" y="35670"/>
                    <a:pt x="18378" y="39361"/>
                    <a:pt x="21314" y="42401"/>
                  </a:cubicBezTo>
                  <a:cubicBezTo>
                    <a:pt x="24250" y="45329"/>
                    <a:pt x="27830" y="46844"/>
                    <a:pt x="32081" y="46844"/>
                  </a:cubicBezTo>
                  <a:cubicBezTo>
                    <a:pt x="36333" y="46844"/>
                    <a:pt x="39904" y="45320"/>
                    <a:pt x="42840" y="42401"/>
                  </a:cubicBezTo>
                  <a:cubicBezTo>
                    <a:pt x="45775" y="39361"/>
                    <a:pt x="47294" y="35670"/>
                    <a:pt x="47294" y="31227"/>
                  </a:cubicBezTo>
                  <a:cubicBezTo>
                    <a:pt x="47294" y="26783"/>
                    <a:pt x="45766" y="23312"/>
                    <a:pt x="42840" y="20383"/>
                  </a:cubicBezTo>
                  <a:moveTo>
                    <a:pt x="8918" y="53685"/>
                  </a:moveTo>
                  <a:cubicBezTo>
                    <a:pt x="2936" y="47616"/>
                    <a:pt x="0" y="40133"/>
                    <a:pt x="0" y="31346"/>
                  </a:cubicBezTo>
                  <a:cubicBezTo>
                    <a:pt x="0" y="22559"/>
                    <a:pt x="2936" y="15076"/>
                    <a:pt x="8918" y="9108"/>
                  </a:cubicBezTo>
                  <a:cubicBezTo>
                    <a:pt x="14899" y="3039"/>
                    <a:pt x="22621" y="0"/>
                    <a:pt x="32081" y="0"/>
                  </a:cubicBezTo>
                  <a:cubicBezTo>
                    <a:pt x="41542" y="0"/>
                    <a:pt x="49355" y="3039"/>
                    <a:pt x="55337" y="9108"/>
                  </a:cubicBezTo>
                  <a:cubicBezTo>
                    <a:pt x="61319" y="15076"/>
                    <a:pt x="64356" y="22550"/>
                    <a:pt x="64356" y="31346"/>
                  </a:cubicBezTo>
                  <a:cubicBezTo>
                    <a:pt x="64356" y="40142"/>
                    <a:pt x="61319" y="47616"/>
                    <a:pt x="55337" y="53685"/>
                  </a:cubicBezTo>
                  <a:cubicBezTo>
                    <a:pt x="49355" y="59653"/>
                    <a:pt x="41533" y="62683"/>
                    <a:pt x="32081" y="62683"/>
                  </a:cubicBezTo>
                  <a:cubicBezTo>
                    <a:pt x="22630" y="62683"/>
                    <a:pt x="14899" y="59653"/>
                    <a:pt x="8918" y="53685"/>
                  </a:cubicBezTo>
                </a:path>
              </a:pathLst>
            </a:custGeom>
            <a:grpFill/>
            <a:ln w="0"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A2754D8C-B987-B872-27E9-829A46B208B1}"/>
                </a:ext>
              </a:extLst>
            </p:cNvPr>
            <p:cNvSpPr/>
            <p:nvPr/>
          </p:nvSpPr>
          <p:spPr>
            <a:xfrm>
              <a:off x="1320395" y="1017833"/>
              <a:ext cx="55861" cy="60947"/>
            </a:xfrm>
            <a:custGeom>
              <a:avLst/>
              <a:gdLst>
                <a:gd name="connsiteX0" fmla="*/ 0 w 55861"/>
                <a:gd name="connsiteY0" fmla="*/ 33944 h 60947"/>
                <a:gd name="connsiteX1" fmla="*/ 0 w 55861"/>
                <a:gd name="connsiteY1" fmla="*/ 0 h 60947"/>
                <a:gd name="connsiteX2" fmla="*/ 17071 w 55861"/>
                <a:gd name="connsiteY2" fmla="*/ 0 h 60947"/>
                <a:gd name="connsiteX3" fmla="*/ 17071 w 55861"/>
                <a:gd name="connsiteY3" fmla="*/ 34054 h 60947"/>
                <a:gd name="connsiteX4" fmla="*/ 27940 w 55861"/>
                <a:gd name="connsiteY4" fmla="*/ 45329 h 60947"/>
                <a:gd name="connsiteX5" fmla="*/ 38809 w 55861"/>
                <a:gd name="connsiteY5" fmla="*/ 34054 h 60947"/>
                <a:gd name="connsiteX6" fmla="*/ 38809 w 55861"/>
                <a:gd name="connsiteY6" fmla="*/ 0 h 60947"/>
                <a:gd name="connsiteX7" fmla="*/ 55862 w 55861"/>
                <a:gd name="connsiteY7" fmla="*/ 0 h 60947"/>
                <a:gd name="connsiteX8" fmla="*/ 55862 w 55861"/>
                <a:gd name="connsiteY8" fmla="*/ 33944 h 60947"/>
                <a:gd name="connsiteX9" fmla="*/ 27940 w 55861"/>
                <a:gd name="connsiteY9" fmla="*/ 60947 h 60947"/>
                <a:gd name="connsiteX10" fmla="*/ 0 w 55861"/>
                <a:gd name="connsiteY10" fmla="*/ 33944 h 6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61" h="60947">
                  <a:moveTo>
                    <a:pt x="0" y="33944"/>
                  </a:moveTo>
                  <a:lnTo>
                    <a:pt x="0" y="0"/>
                  </a:lnTo>
                  <a:lnTo>
                    <a:pt x="17071" y="0"/>
                  </a:lnTo>
                  <a:lnTo>
                    <a:pt x="17071" y="34054"/>
                  </a:lnTo>
                  <a:cubicBezTo>
                    <a:pt x="17071" y="40886"/>
                    <a:pt x="21084" y="45329"/>
                    <a:pt x="27940" y="45329"/>
                  </a:cubicBezTo>
                  <a:cubicBezTo>
                    <a:pt x="34796" y="45329"/>
                    <a:pt x="38809" y="40886"/>
                    <a:pt x="38809" y="34054"/>
                  </a:cubicBezTo>
                  <a:lnTo>
                    <a:pt x="38809" y="0"/>
                  </a:lnTo>
                  <a:lnTo>
                    <a:pt x="55862" y="0"/>
                  </a:lnTo>
                  <a:lnTo>
                    <a:pt x="55862" y="33944"/>
                  </a:lnTo>
                  <a:cubicBezTo>
                    <a:pt x="55862" y="51187"/>
                    <a:pt x="45324" y="60947"/>
                    <a:pt x="27940" y="60947"/>
                  </a:cubicBezTo>
                  <a:cubicBezTo>
                    <a:pt x="10556" y="60947"/>
                    <a:pt x="0" y="50976"/>
                    <a:pt x="0" y="33944"/>
                  </a:cubicBezTo>
                </a:path>
              </a:pathLst>
            </a:custGeom>
            <a:grpFill/>
            <a:ln w="0"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2BC877A6-A511-39B7-C76F-589EA7C726B3}"/>
                </a:ext>
              </a:extLst>
            </p:cNvPr>
            <p:cNvSpPr/>
            <p:nvPr/>
          </p:nvSpPr>
          <p:spPr>
            <a:xfrm>
              <a:off x="1389619" y="1016299"/>
              <a:ext cx="64245" cy="85462"/>
            </a:xfrm>
            <a:custGeom>
              <a:avLst/>
              <a:gdLst>
                <a:gd name="connsiteX0" fmla="*/ 42729 w 64245"/>
                <a:gd name="connsiteY0" fmla="*/ 20300 h 85462"/>
                <a:gd name="connsiteX1" fmla="*/ 31860 w 64245"/>
                <a:gd name="connsiteY1" fmla="*/ 15737 h 85462"/>
                <a:gd name="connsiteX2" fmla="*/ 21093 w 64245"/>
                <a:gd name="connsiteY2" fmla="*/ 20300 h 85462"/>
                <a:gd name="connsiteX3" fmla="*/ 16869 w 64245"/>
                <a:gd name="connsiteY3" fmla="*/ 31245 h 85462"/>
                <a:gd name="connsiteX4" fmla="*/ 31870 w 64245"/>
                <a:gd name="connsiteY4" fmla="*/ 46863 h 85462"/>
                <a:gd name="connsiteX5" fmla="*/ 46981 w 64245"/>
                <a:gd name="connsiteY5" fmla="*/ 31245 h 85462"/>
                <a:gd name="connsiteX6" fmla="*/ 42738 w 64245"/>
                <a:gd name="connsiteY6" fmla="*/ 20300 h 85462"/>
                <a:gd name="connsiteX7" fmla="*/ 55981 w 64245"/>
                <a:gd name="connsiteY7" fmla="*/ 9126 h 85462"/>
                <a:gd name="connsiteX8" fmla="*/ 64245 w 64245"/>
                <a:gd name="connsiteY8" fmla="*/ 31144 h 85462"/>
                <a:gd name="connsiteX9" fmla="*/ 55862 w 64245"/>
                <a:gd name="connsiteY9" fmla="*/ 53363 h 85462"/>
                <a:gd name="connsiteX10" fmla="*/ 34999 w 64245"/>
                <a:gd name="connsiteY10" fmla="*/ 62471 h 85462"/>
                <a:gd name="connsiteX11" fmla="*/ 17071 w 64245"/>
                <a:gd name="connsiteY11" fmla="*/ 54878 h 85462"/>
                <a:gd name="connsiteX12" fmla="*/ 17071 w 64245"/>
                <a:gd name="connsiteY12" fmla="*/ 85462 h 85462"/>
                <a:gd name="connsiteX13" fmla="*/ 0 w 64245"/>
                <a:gd name="connsiteY13" fmla="*/ 85462 h 85462"/>
                <a:gd name="connsiteX14" fmla="*/ 0 w 64245"/>
                <a:gd name="connsiteY14" fmla="*/ 1524 h 85462"/>
                <a:gd name="connsiteX15" fmla="*/ 16851 w 64245"/>
                <a:gd name="connsiteY15" fmla="*/ 1524 h 85462"/>
                <a:gd name="connsiteX16" fmla="*/ 16851 w 64245"/>
                <a:gd name="connsiteY16" fmla="*/ 8135 h 85462"/>
                <a:gd name="connsiteX17" fmla="*/ 34999 w 64245"/>
                <a:gd name="connsiteY17" fmla="*/ 0 h 85462"/>
                <a:gd name="connsiteX18" fmla="*/ 55981 w 64245"/>
                <a:gd name="connsiteY18" fmla="*/ 9108 h 85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245" h="85462">
                  <a:moveTo>
                    <a:pt x="42729" y="20300"/>
                  </a:moveTo>
                  <a:cubicBezTo>
                    <a:pt x="39895" y="17261"/>
                    <a:pt x="36315" y="15737"/>
                    <a:pt x="31860" y="15737"/>
                  </a:cubicBezTo>
                  <a:cubicBezTo>
                    <a:pt x="27406" y="15737"/>
                    <a:pt x="23928" y="17261"/>
                    <a:pt x="21093" y="20300"/>
                  </a:cubicBezTo>
                  <a:cubicBezTo>
                    <a:pt x="18277" y="23229"/>
                    <a:pt x="16869" y="26911"/>
                    <a:pt x="16869" y="31245"/>
                  </a:cubicBezTo>
                  <a:cubicBezTo>
                    <a:pt x="16869" y="40041"/>
                    <a:pt x="23062" y="46863"/>
                    <a:pt x="31870" y="46863"/>
                  </a:cubicBezTo>
                  <a:cubicBezTo>
                    <a:pt x="40677" y="46863"/>
                    <a:pt x="46981" y="40032"/>
                    <a:pt x="46981" y="31245"/>
                  </a:cubicBezTo>
                  <a:cubicBezTo>
                    <a:pt x="46981" y="26911"/>
                    <a:pt x="45554" y="23229"/>
                    <a:pt x="42738" y="20300"/>
                  </a:cubicBezTo>
                  <a:moveTo>
                    <a:pt x="55981" y="9126"/>
                  </a:moveTo>
                  <a:cubicBezTo>
                    <a:pt x="61531" y="15094"/>
                    <a:pt x="64245" y="22467"/>
                    <a:pt x="64245" y="31144"/>
                  </a:cubicBezTo>
                  <a:cubicBezTo>
                    <a:pt x="64245" y="39820"/>
                    <a:pt x="61411" y="47294"/>
                    <a:pt x="55862" y="53363"/>
                  </a:cubicBezTo>
                  <a:cubicBezTo>
                    <a:pt x="50321" y="59441"/>
                    <a:pt x="43382" y="62471"/>
                    <a:pt x="34999" y="62471"/>
                  </a:cubicBezTo>
                  <a:cubicBezTo>
                    <a:pt x="27940" y="62471"/>
                    <a:pt x="21958" y="59974"/>
                    <a:pt x="17071" y="54878"/>
                  </a:cubicBezTo>
                  <a:lnTo>
                    <a:pt x="17071" y="85462"/>
                  </a:lnTo>
                  <a:lnTo>
                    <a:pt x="0" y="85462"/>
                  </a:lnTo>
                  <a:lnTo>
                    <a:pt x="0" y="1524"/>
                  </a:lnTo>
                  <a:lnTo>
                    <a:pt x="16851" y="1524"/>
                  </a:lnTo>
                  <a:lnTo>
                    <a:pt x="16851" y="8135"/>
                  </a:lnTo>
                  <a:cubicBezTo>
                    <a:pt x="21737" y="2709"/>
                    <a:pt x="27820" y="0"/>
                    <a:pt x="34999" y="0"/>
                  </a:cubicBezTo>
                  <a:cubicBezTo>
                    <a:pt x="43484" y="0"/>
                    <a:pt x="50441" y="3039"/>
                    <a:pt x="55981" y="9108"/>
                  </a:cubicBezTo>
                </a:path>
              </a:pathLst>
            </a:custGeom>
            <a:grpFill/>
            <a:ln w="0" cap="flat">
              <a:noFill/>
              <a:prstDash val="solid"/>
              <a:miter/>
            </a:ln>
          </p:spPr>
          <p:txBody>
            <a:bodyPr rtlCol="0" anchor="ctr"/>
            <a:lstStyle/>
            <a:p>
              <a:endParaRPr lang="en-US"/>
            </a:p>
          </p:txBody>
        </p:sp>
      </p:grpSp>
      <p:sp>
        <p:nvSpPr>
          <p:cNvPr id="20" name="Text Placeholder 22">
            <a:extLst>
              <a:ext uri="{FF2B5EF4-FFF2-40B4-BE49-F238E27FC236}">
                <a16:creationId xmlns:a16="http://schemas.microsoft.com/office/drawing/2014/main" id="{FD411F62-9FE0-409D-616D-9076DD4C2B42}"/>
              </a:ext>
            </a:extLst>
          </p:cNvPr>
          <p:cNvSpPr>
            <a:spLocks noGrp="1"/>
          </p:cNvSpPr>
          <p:nvPr>
            <p:ph type="body" sz="quarter" idx="10" hasCustomPrompt="1"/>
          </p:nvPr>
        </p:nvSpPr>
        <p:spPr>
          <a:xfrm>
            <a:off x="609600" y="6083803"/>
            <a:ext cx="4494213" cy="88398"/>
          </a:xfrm>
        </p:spPr>
        <p:txBody>
          <a:bodyPr lIns="0" tIns="0" rIns="0" bIns="0" anchor="b">
            <a:normAutofit/>
          </a:bodyPr>
          <a:lstStyle>
            <a:lvl1pPr marL="0" indent="0">
              <a:buNone/>
              <a:defRPr sz="700" b="0">
                <a:solidFill>
                  <a:schemeClr val="bg1"/>
                </a:solidFill>
              </a:defRPr>
            </a:lvl1pPr>
            <a:lvl2pPr marL="457200" indent="0">
              <a:buNone/>
              <a:defRPr sz="700" b="0"/>
            </a:lvl2pPr>
            <a:lvl3pPr marL="914400" indent="0">
              <a:buNone/>
              <a:defRPr sz="700" b="0"/>
            </a:lvl3pPr>
            <a:lvl4pPr marL="1371600" indent="0">
              <a:buNone/>
              <a:defRPr sz="700" b="0"/>
            </a:lvl4pPr>
            <a:lvl5pPr marL="1828800" indent="0">
              <a:buNone/>
              <a:defRPr sz="700" b="0"/>
            </a:lvl5pPr>
          </a:lstStyle>
          <a:p>
            <a:pPr lvl="0"/>
            <a:r>
              <a:rPr lang="en-US" dirty="0"/>
              <a:t>Click to edit date</a:t>
            </a:r>
          </a:p>
        </p:txBody>
      </p:sp>
    </p:spTree>
    <p:extLst>
      <p:ext uri="{BB962C8B-B14F-4D97-AF65-F5344CB8AC3E}">
        <p14:creationId xmlns:p14="http://schemas.microsoft.com/office/powerpoint/2010/main" val="743704135"/>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 Teal">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6F721-7102-2C5D-F59D-1C6FB4138B8C}"/>
              </a:ext>
            </a:extLst>
          </p:cNvPr>
          <p:cNvSpPr>
            <a:spLocks noGrp="1"/>
          </p:cNvSpPr>
          <p:nvPr>
            <p:ph type="ctrTitle" hasCustomPrompt="1"/>
          </p:nvPr>
        </p:nvSpPr>
        <p:spPr>
          <a:xfrm>
            <a:off x="609600" y="1584251"/>
            <a:ext cx="10972800" cy="1844749"/>
          </a:xfrm>
        </p:spPr>
        <p:txBody>
          <a:bodyPr lIns="0" tIns="0" rIns="0" bIns="0" anchor="t"/>
          <a:lstStyle>
            <a:lvl1pPr algn="l">
              <a:defRPr sz="6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2D68578B-0CF2-9925-E5B7-841EAA0AD020}"/>
              </a:ext>
            </a:extLst>
          </p:cNvPr>
          <p:cNvSpPr>
            <a:spLocks noGrp="1"/>
          </p:cNvSpPr>
          <p:nvPr>
            <p:ph type="subTitle" idx="1"/>
          </p:nvPr>
        </p:nvSpPr>
        <p:spPr>
          <a:xfrm>
            <a:off x="609600" y="4516438"/>
            <a:ext cx="10972800" cy="1290634"/>
          </a:xfr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5" name="Graphic 1">
            <a:extLst>
              <a:ext uri="{FF2B5EF4-FFF2-40B4-BE49-F238E27FC236}">
                <a16:creationId xmlns:a16="http://schemas.microsoft.com/office/drawing/2014/main" id="{01C50E4D-E308-3568-71C0-0BCBACBC0C23}"/>
              </a:ext>
            </a:extLst>
          </p:cNvPr>
          <p:cNvGrpSpPr/>
          <p:nvPr/>
        </p:nvGrpSpPr>
        <p:grpSpPr>
          <a:xfrm>
            <a:off x="609600" y="685803"/>
            <a:ext cx="1142907" cy="415958"/>
            <a:chOff x="609600" y="685803"/>
            <a:chExt cx="1142907" cy="415958"/>
          </a:xfrm>
          <a:solidFill>
            <a:schemeClr val="bg1"/>
          </a:solidFill>
        </p:grpSpPr>
        <p:sp>
          <p:nvSpPr>
            <p:cNvPr id="6" name="Freeform 5">
              <a:extLst>
                <a:ext uri="{FF2B5EF4-FFF2-40B4-BE49-F238E27FC236}">
                  <a16:creationId xmlns:a16="http://schemas.microsoft.com/office/drawing/2014/main" id="{CD354DE6-4A7C-7D25-BDD8-DE11A5192D48}"/>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grpFill/>
            <a:ln w="0"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CF5919D9-E94B-0A9A-9265-FE4A9243E66A}"/>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grpFill/>
            <a:ln w="0"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D182773B-AFA3-FBB3-8C7B-1526568B5FDA}"/>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grpFill/>
            <a:ln w="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A82522FC-D8E9-254B-D277-629F7CB471F6}"/>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grp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C5ACC657-22AE-7809-A1FF-E19B0C5C1126}"/>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grpFill/>
            <a:ln w="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630694E1-7303-E4C6-BA02-A0E21A9B2D6C}"/>
                </a:ext>
              </a:extLst>
            </p:cNvPr>
            <p:cNvSpPr/>
            <p:nvPr/>
          </p:nvSpPr>
          <p:spPr>
            <a:xfrm>
              <a:off x="1111075" y="740347"/>
              <a:ext cx="234646" cy="186642"/>
            </a:xfrm>
            <a:custGeom>
              <a:avLst/>
              <a:gdLst>
                <a:gd name="connsiteX0" fmla="*/ 0 w 234646"/>
                <a:gd name="connsiteY0" fmla="*/ 186643 h 186642"/>
                <a:gd name="connsiteX1" fmla="*/ 0 w 234646"/>
                <a:gd name="connsiteY1" fmla="*/ 0 h 186642"/>
                <a:gd name="connsiteX2" fmla="*/ 74037 w 234646"/>
                <a:gd name="connsiteY2" fmla="*/ 0 h 186642"/>
                <a:gd name="connsiteX3" fmla="*/ 78841 w 234646"/>
                <a:gd name="connsiteY3" fmla="*/ 3204 h 186642"/>
                <a:gd name="connsiteX4" fmla="*/ 117328 w 234646"/>
                <a:gd name="connsiteY4" fmla="*/ 109325 h 186642"/>
                <a:gd name="connsiteX5" fmla="*/ 155814 w 234646"/>
                <a:gd name="connsiteY5" fmla="*/ 3204 h 186642"/>
                <a:gd name="connsiteX6" fmla="*/ 160618 w 234646"/>
                <a:gd name="connsiteY6" fmla="*/ 0 h 186642"/>
                <a:gd name="connsiteX7" fmla="*/ 234637 w 234646"/>
                <a:gd name="connsiteY7" fmla="*/ 0 h 186642"/>
                <a:gd name="connsiteX8" fmla="*/ 234646 w 234646"/>
                <a:gd name="connsiteY8" fmla="*/ 9 h 186642"/>
                <a:gd name="connsiteX9" fmla="*/ 234646 w 234646"/>
                <a:gd name="connsiteY9" fmla="*/ 186634 h 186642"/>
                <a:gd name="connsiteX10" fmla="*/ 234637 w 234646"/>
                <a:gd name="connsiteY10" fmla="*/ 186643 h 186642"/>
                <a:gd name="connsiteX11" fmla="*/ 183865 w 234646"/>
                <a:gd name="connsiteY11" fmla="*/ 186643 h 186642"/>
                <a:gd name="connsiteX12" fmla="*/ 183865 w 234646"/>
                <a:gd name="connsiteY12" fmla="*/ 67200 h 186642"/>
                <a:gd name="connsiteX13" fmla="*/ 136295 w 234646"/>
                <a:gd name="connsiteY13" fmla="*/ 183705 h 186642"/>
                <a:gd name="connsiteX14" fmla="*/ 131749 w 234646"/>
                <a:gd name="connsiteY14" fmla="*/ 186643 h 186642"/>
                <a:gd name="connsiteX15" fmla="*/ 102888 w 234646"/>
                <a:gd name="connsiteY15" fmla="*/ 186643 h 186642"/>
                <a:gd name="connsiteX16" fmla="*/ 98342 w 234646"/>
                <a:gd name="connsiteY16" fmla="*/ 183705 h 186642"/>
                <a:gd name="connsiteX17" fmla="*/ 50772 w 234646"/>
                <a:gd name="connsiteY17" fmla="*/ 67200 h 186642"/>
                <a:gd name="connsiteX18" fmla="*/ 50772 w 234646"/>
                <a:gd name="connsiteY18" fmla="*/ 186643 h 186642"/>
                <a:gd name="connsiteX19" fmla="*/ 0 w 234646"/>
                <a:gd name="connsiteY19" fmla="*/ 186643 h 18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646" h="186642">
                  <a:moveTo>
                    <a:pt x="0" y="186643"/>
                  </a:moveTo>
                  <a:lnTo>
                    <a:pt x="0" y="0"/>
                  </a:lnTo>
                  <a:lnTo>
                    <a:pt x="74037" y="0"/>
                  </a:lnTo>
                  <a:cubicBezTo>
                    <a:pt x="75906" y="0"/>
                    <a:pt x="78041" y="1065"/>
                    <a:pt x="78841" y="3204"/>
                  </a:cubicBezTo>
                  <a:lnTo>
                    <a:pt x="117328" y="109325"/>
                  </a:lnTo>
                  <a:lnTo>
                    <a:pt x="155814" y="3204"/>
                  </a:lnTo>
                  <a:cubicBezTo>
                    <a:pt x="156615" y="1065"/>
                    <a:pt x="158750" y="0"/>
                    <a:pt x="160618" y="0"/>
                  </a:cubicBezTo>
                  <a:lnTo>
                    <a:pt x="234637" y="0"/>
                  </a:lnTo>
                  <a:cubicBezTo>
                    <a:pt x="234637" y="0"/>
                    <a:pt x="234646" y="0"/>
                    <a:pt x="234646" y="9"/>
                  </a:cubicBezTo>
                  <a:lnTo>
                    <a:pt x="234646" y="186634"/>
                  </a:lnTo>
                  <a:cubicBezTo>
                    <a:pt x="234646" y="186634"/>
                    <a:pt x="234646" y="186643"/>
                    <a:pt x="234637" y="186643"/>
                  </a:cubicBezTo>
                  <a:lnTo>
                    <a:pt x="183865" y="186643"/>
                  </a:lnTo>
                  <a:lnTo>
                    <a:pt x="183865" y="67200"/>
                  </a:lnTo>
                  <a:lnTo>
                    <a:pt x="136295" y="183705"/>
                  </a:lnTo>
                  <a:cubicBezTo>
                    <a:pt x="135761" y="185312"/>
                    <a:pt x="133617" y="186643"/>
                    <a:pt x="131749" y="186643"/>
                  </a:cubicBezTo>
                  <a:lnTo>
                    <a:pt x="102888" y="186643"/>
                  </a:lnTo>
                  <a:cubicBezTo>
                    <a:pt x="101020" y="186643"/>
                    <a:pt x="98885" y="185312"/>
                    <a:pt x="98342" y="183705"/>
                  </a:cubicBezTo>
                  <a:lnTo>
                    <a:pt x="50772" y="67200"/>
                  </a:lnTo>
                  <a:lnTo>
                    <a:pt x="50772" y="186643"/>
                  </a:lnTo>
                  <a:lnTo>
                    <a:pt x="0" y="186643"/>
                  </a:lnTo>
                  <a:close/>
                </a:path>
              </a:pathLst>
            </a:custGeom>
            <a:grpFill/>
            <a:ln w="0"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AAC86823-D0D0-E237-1098-BF00FC8BE47D}"/>
                </a:ext>
              </a:extLst>
            </p:cNvPr>
            <p:cNvSpPr/>
            <p:nvPr/>
          </p:nvSpPr>
          <p:spPr>
            <a:xfrm>
              <a:off x="1372465" y="740347"/>
              <a:ext cx="177726" cy="189039"/>
            </a:xfrm>
            <a:custGeom>
              <a:avLst/>
              <a:gdLst>
                <a:gd name="connsiteX0" fmla="*/ 97532 w 177726"/>
                <a:gd name="connsiteY0" fmla="*/ 81597 h 189039"/>
                <a:gd name="connsiteX1" fmla="*/ 119721 w 177726"/>
                <a:gd name="connsiteY1" fmla="*/ 64794 h 189039"/>
                <a:gd name="connsiteX2" fmla="*/ 97532 w 177726"/>
                <a:gd name="connsiteY2" fmla="*/ 47992 h 189039"/>
                <a:gd name="connsiteX3" fmla="*/ 50763 w 177726"/>
                <a:gd name="connsiteY3" fmla="*/ 47992 h 189039"/>
                <a:gd name="connsiteX4" fmla="*/ 50763 w 177726"/>
                <a:gd name="connsiteY4" fmla="*/ 81587 h 189039"/>
                <a:gd name="connsiteX5" fmla="*/ 97532 w 177726"/>
                <a:gd name="connsiteY5" fmla="*/ 81587 h 189039"/>
                <a:gd name="connsiteX6" fmla="*/ 89526 w 177726"/>
                <a:gd name="connsiteY6" fmla="*/ 129589 h 189039"/>
                <a:gd name="connsiteX7" fmla="*/ 50772 w 177726"/>
                <a:gd name="connsiteY7" fmla="*/ 129589 h 189039"/>
                <a:gd name="connsiteX8" fmla="*/ 50772 w 177726"/>
                <a:gd name="connsiteY8" fmla="*/ 186652 h 189039"/>
                <a:gd name="connsiteX9" fmla="*/ 0 w 177726"/>
                <a:gd name="connsiteY9" fmla="*/ 186652 h 189039"/>
                <a:gd name="connsiteX10" fmla="*/ 0 w 177726"/>
                <a:gd name="connsiteY10" fmla="*/ 0 h 189039"/>
                <a:gd name="connsiteX11" fmla="*/ 97542 w 177726"/>
                <a:gd name="connsiteY11" fmla="*/ 0 h 189039"/>
                <a:gd name="connsiteX12" fmla="*/ 170511 w 177726"/>
                <a:gd name="connsiteY12" fmla="*/ 64794 h 189039"/>
                <a:gd name="connsiteX13" fmla="*/ 150725 w 177726"/>
                <a:gd name="connsiteY13" fmla="*/ 110923 h 189039"/>
                <a:gd name="connsiteX14" fmla="*/ 172379 w 177726"/>
                <a:gd name="connsiteY14" fmla="*/ 140781 h 189039"/>
                <a:gd name="connsiteX15" fmla="*/ 177726 w 177726"/>
                <a:gd name="connsiteY15" fmla="*/ 146382 h 189039"/>
                <a:gd name="connsiteX16" fmla="*/ 177726 w 177726"/>
                <a:gd name="connsiteY16" fmla="*/ 181308 h 189039"/>
                <a:gd name="connsiteX17" fmla="*/ 169701 w 177726"/>
                <a:gd name="connsiteY17" fmla="*/ 189039 h 189039"/>
                <a:gd name="connsiteX18" fmla="*/ 89535 w 177726"/>
                <a:gd name="connsiteY18" fmla="*/ 129579 h 18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7726" h="189039">
                  <a:moveTo>
                    <a:pt x="97532" y="81597"/>
                  </a:moveTo>
                  <a:cubicBezTo>
                    <a:pt x="110904" y="81597"/>
                    <a:pt x="119721" y="76528"/>
                    <a:pt x="119721" y="64794"/>
                  </a:cubicBezTo>
                  <a:cubicBezTo>
                    <a:pt x="119721" y="53060"/>
                    <a:pt x="110904" y="47992"/>
                    <a:pt x="97532" y="47992"/>
                  </a:cubicBezTo>
                  <a:lnTo>
                    <a:pt x="50763" y="47992"/>
                  </a:lnTo>
                  <a:lnTo>
                    <a:pt x="50763" y="81587"/>
                  </a:lnTo>
                  <a:lnTo>
                    <a:pt x="97532" y="81587"/>
                  </a:lnTo>
                  <a:close/>
                  <a:moveTo>
                    <a:pt x="89526" y="129589"/>
                  </a:moveTo>
                  <a:lnTo>
                    <a:pt x="50772" y="129589"/>
                  </a:lnTo>
                  <a:lnTo>
                    <a:pt x="50772" y="186652"/>
                  </a:lnTo>
                  <a:lnTo>
                    <a:pt x="0" y="186652"/>
                  </a:lnTo>
                  <a:lnTo>
                    <a:pt x="0" y="0"/>
                  </a:lnTo>
                  <a:lnTo>
                    <a:pt x="97542" y="0"/>
                  </a:lnTo>
                  <a:cubicBezTo>
                    <a:pt x="141642" y="0"/>
                    <a:pt x="170511" y="28004"/>
                    <a:pt x="170511" y="64794"/>
                  </a:cubicBezTo>
                  <a:cubicBezTo>
                    <a:pt x="170511" y="83194"/>
                    <a:pt x="163296" y="99188"/>
                    <a:pt x="150725" y="110923"/>
                  </a:cubicBezTo>
                  <a:cubicBezTo>
                    <a:pt x="159017" y="125053"/>
                    <a:pt x="162496" y="139716"/>
                    <a:pt x="172379" y="140781"/>
                  </a:cubicBezTo>
                  <a:cubicBezTo>
                    <a:pt x="176659" y="141314"/>
                    <a:pt x="177726" y="142379"/>
                    <a:pt x="177726" y="146382"/>
                  </a:cubicBezTo>
                  <a:lnTo>
                    <a:pt x="177726" y="181308"/>
                  </a:lnTo>
                  <a:cubicBezTo>
                    <a:pt x="177726" y="188240"/>
                    <a:pt x="174248" y="189039"/>
                    <a:pt x="169701" y="189039"/>
                  </a:cubicBezTo>
                  <a:cubicBezTo>
                    <a:pt x="102888" y="189039"/>
                    <a:pt x="122132" y="129579"/>
                    <a:pt x="89535" y="129579"/>
                  </a:cubicBezTo>
                </a:path>
              </a:pathLst>
            </a:custGeom>
            <a:grpFill/>
            <a:ln w="0"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B55CD68A-437D-2402-0457-140145A99295}"/>
                </a:ext>
              </a:extLst>
            </p:cNvPr>
            <p:cNvSpPr/>
            <p:nvPr/>
          </p:nvSpPr>
          <p:spPr>
            <a:xfrm>
              <a:off x="1574238" y="740347"/>
              <a:ext cx="178269" cy="186642"/>
            </a:xfrm>
            <a:custGeom>
              <a:avLst/>
              <a:gdLst>
                <a:gd name="connsiteX0" fmla="*/ 109312 w 178269"/>
                <a:gd name="connsiteY0" fmla="*/ 138651 h 186642"/>
                <a:gd name="connsiteX1" fmla="*/ 127469 w 178269"/>
                <a:gd name="connsiteY1" fmla="*/ 125852 h 186642"/>
                <a:gd name="connsiteX2" fmla="*/ 109312 w 178269"/>
                <a:gd name="connsiteY2" fmla="*/ 113043 h 186642"/>
                <a:gd name="connsiteX3" fmla="*/ 50782 w 178269"/>
                <a:gd name="connsiteY3" fmla="*/ 113043 h 186642"/>
                <a:gd name="connsiteX4" fmla="*/ 50782 w 178269"/>
                <a:gd name="connsiteY4" fmla="*/ 138651 h 186642"/>
                <a:gd name="connsiteX5" fmla="*/ 109312 w 178269"/>
                <a:gd name="connsiteY5" fmla="*/ 138651 h 186642"/>
                <a:gd name="connsiteX6" fmla="*/ 93547 w 178269"/>
                <a:gd name="connsiteY6" fmla="*/ 70386 h 186642"/>
                <a:gd name="connsiteX7" fmla="*/ 111723 w 178269"/>
                <a:gd name="connsiteY7" fmla="*/ 59184 h 186642"/>
                <a:gd name="connsiteX8" fmla="*/ 93547 w 178269"/>
                <a:gd name="connsiteY8" fmla="*/ 47983 h 186642"/>
                <a:gd name="connsiteX9" fmla="*/ 50791 w 178269"/>
                <a:gd name="connsiteY9" fmla="*/ 47983 h 186642"/>
                <a:gd name="connsiteX10" fmla="*/ 50791 w 178269"/>
                <a:gd name="connsiteY10" fmla="*/ 70386 h 186642"/>
                <a:gd name="connsiteX11" fmla="*/ 93547 w 178269"/>
                <a:gd name="connsiteY11" fmla="*/ 70386 h 186642"/>
                <a:gd name="connsiteX12" fmla="*/ 0 w 178269"/>
                <a:gd name="connsiteY12" fmla="*/ 186643 h 186642"/>
                <a:gd name="connsiteX13" fmla="*/ 0 w 178269"/>
                <a:gd name="connsiteY13" fmla="*/ 0 h 186642"/>
                <a:gd name="connsiteX14" fmla="*/ 89526 w 178269"/>
                <a:gd name="connsiteY14" fmla="*/ 0 h 186642"/>
                <a:gd name="connsiteX15" fmla="*/ 162496 w 178269"/>
                <a:gd name="connsiteY15" fmla="*/ 56531 h 186642"/>
                <a:gd name="connsiteX16" fmla="*/ 156081 w 178269"/>
                <a:gd name="connsiteY16" fmla="*/ 83451 h 186642"/>
                <a:gd name="connsiteX17" fmla="*/ 178269 w 178269"/>
                <a:gd name="connsiteY17" fmla="*/ 127183 h 186642"/>
                <a:gd name="connsiteX18" fmla="*/ 105300 w 178269"/>
                <a:gd name="connsiteY18" fmla="*/ 186643 h 186642"/>
                <a:gd name="connsiteX19" fmla="*/ 0 w 178269"/>
                <a:gd name="connsiteY19" fmla="*/ 186643 h 18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8269" h="186642">
                  <a:moveTo>
                    <a:pt x="109312" y="138651"/>
                  </a:moveTo>
                  <a:cubicBezTo>
                    <a:pt x="122942" y="138651"/>
                    <a:pt x="127469" y="132251"/>
                    <a:pt x="127469" y="125852"/>
                  </a:cubicBezTo>
                  <a:cubicBezTo>
                    <a:pt x="127469" y="119452"/>
                    <a:pt x="122932" y="113043"/>
                    <a:pt x="109312" y="113043"/>
                  </a:cubicBezTo>
                  <a:lnTo>
                    <a:pt x="50782" y="113043"/>
                  </a:lnTo>
                  <a:lnTo>
                    <a:pt x="50782" y="138651"/>
                  </a:lnTo>
                  <a:lnTo>
                    <a:pt x="109312" y="138651"/>
                  </a:lnTo>
                  <a:close/>
                  <a:moveTo>
                    <a:pt x="93547" y="70386"/>
                  </a:moveTo>
                  <a:cubicBezTo>
                    <a:pt x="107177" y="70386"/>
                    <a:pt x="111723" y="65584"/>
                    <a:pt x="111723" y="59184"/>
                  </a:cubicBezTo>
                  <a:cubicBezTo>
                    <a:pt x="111723" y="52785"/>
                    <a:pt x="107177" y="47983"/>
                    <a:pt x="93547" y="47983"/>
                  </a:cubicBezTo>
                  <a:lnTo>
                    <a:pt x="50791" y="47983"/>
                  </a:lnTo>
                  <a:lnTo>
                    <a:pt x="50791" y="70386"/>
                  </a:lnTo>
                  <a:lnTo>
                    <a:pt x="93547" y="70386"/>
                  </a:lnTo>
                  <a:close/>
                  <a:moveTo>
                    <a:pt x="0" y="186643"/>
                  </a:moveTo>
                  <a:lnTo>
                    <a:pt x="0" y="0"/>
                  </a:lnTo>
                  <a:lnTo>
                    <a:pt x="89526" y="0"/>
                  </a:lnTo>
                  <a:cubicBezTo>
                    <a:pt x="133626" y="0"/>
                    <a:pt x="162496" y="19740"/>
                    <a:pt x="162496" y="56531"/>
                  </a:cubicBezTo>
                  <a:cubicBezTo>
                    <a:pt x="162496" y="66934"/>
                    <a:pt x="160351" y="75730"/>
                    <a:pt x="156081" y="83451"/>
                  </a:cubicBezTo>
                  <a:cubicBezTo>
                    <a:pt x="170245" y="93055"/>
                    <a:pt x="178269" y="107709"/>
                    <a:pt x="178269" y="127183"/>
                  </a:cubicBezTo>
                  <a:cubicBezTo>
                    <a:pt x="178269" y="163974"/>
                    <a:pt x="149391" y="186643"/>
                    <a:pt x="105300" y="186643"/>
                  </a:cubicBezTo>
                  <a:lnTo>
                    <a:pt x="0" y="186643"/>
                  </a:lnTo>
                  <a:close/>
                </a:path>
              </a:pathLst>
            </a:custGeom>
            <a:grpFill/>
            <a:ln w="0"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A26D4B5C-81D6-9733-C6B4-51FCB935D948}"/>
                </a:ext>
              </a:extLst>
            </p:cNvPr>
            <p:cNvSpPr/>
            <p:nvPr/>
          </p:nvSpPr>
          <p:spPr>
            <a:xfrm>
              <a:off x="1111084" y="995714"/>
              <a:ext cx="78804" cy="82735"/>
            </a:xfrm>
            <a:custGeom>
              <a:avLst/>
              <a:gdLst>
                <a:gd name="connsiteX0" fmla="*/ 11844 w 78804"/>
                <a:gd name="connsiteY0" fmla="*/ 71139 h 82735"/>
                <a:gd name="connsiteX1" fmla="*/ 0 w 78804"/>
                <a:gd name="connsiteY1" fmla="*/ 41528 h 82735"/>
                <a:gd name="connsiteX2" fmla="*/ 12277 w 78804"/>
                <a:gd name="connsiteY2" fmla="*/ 11706 h 82735"/>
                <a:gd name="connsiteX3" fmla="*/ 42720 w 78804"/>
                <a:gd name="connsiteY3" fmla="*/ 0 h 82735"/>
                <a:gd name="connsiteX4" fmla="*/ 74783 w 78804"/>
                <a:gd name="connsiteY4" fmla="*/ 12469 h 82735"/>
                <a:gd name="connsiteX5" fmla="*/ 63261 w 78804"/>
                <a:gd name="connsiteY5" fmla="*/ 25479 h 82735"/>
                <a:gd name="connsiteX6" fmla="*/ 42609 w 78804"/>
                <a:gd name="connsiteY6" fmla="*/ 17243 h 82735"/>
                <a:gd name="connsiteX7" fmla="*/ 25216 w 78804"/>
                <a:gd name="connsiteY7" fmla="*/ 24184 h 82735"/>
                <a:gd name="connsiteX8" fmla="*/ 18369 w 78804"/>
                <a:gd name="connsiteY8" fmla="*/ 41317 h 82735"/>
                <a:gd name="connsiteX9" fmla="*/ 25115 w 78804"/>
                <a:gd name="connsiteY9" fmla="*/ 58560 h 82735"/>
                <a:gd name="connsiteX10" fmla="*/ 42499 w 78804"/>
                <a:gd name="connsiteY10" fmla="*/ 65602 h 82735"/>
                <a:gd name="connsiteX11" fmla="*/ 62497 w 78804"/>
                <a:gd name="connsiteY11" fmla="*/ 58009 h 82735"/>
                <a:gd name="connsiteX12" fmla="*/ 62497 w 78804"/>
                <a:gd name="connsiteY12" fmla="*/ 48800 h 82735"/>
                <a:gd name="connsiteX13" fmla="*/ 42066 w 78804"/>
                <a:gd name="connsiteY13" fmla="*/ 48800 h 82735"/>
                <a:gd name="connsiteX14" fmla="*/ 42066 w 78804"/>
                <a:gd name="connsiteY14" fmla="*/ 33393 h 82735"/>
                <a:gd name="connsiteX15" fmla="*/ 78804 w 78804"/>
                <a:gd name="connsiteY15" fmla="*/ 33393 h 82735"/>
                <a:gd name="connsiteX16" fmla="*/ 78804 w 78804"/>
                <a:gd name="connsiteY16" fmla="*/ 67117 h 82735"/>
                <a:gd name="connsiteX17" fmla="*/ 42168 w 78804"/>
                <a:gd name="connsiteY17" fmla="*/ 82735 h 82735"/>
                <a:gd name="connsiteX18" fmla="*/ 11844 w 78804"/>
                <a:gd name="connsiteY18" fmla="*/ 71130 h 82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8804" h="82735">
                  <a:moveTo>
                    <a:pt x="11844" y="71139"/>
                  </a:moveTo>
                  <a:cubicBezTo>
                    <a:pt x="3911" y="63334"/>
                    <a:pt x="0" y="53464"/>
                    <a:pt x="0" y="41528"/>
                  </a:cubicBezTo>
                  <a:cubicBezTo>
                    <a:pt x="0" y="29592"/>
                    <a:pt x="4141" y="19520"/>
                    <a:pt x="12277" y="11706"/>
                  </a:cubicBezTo>
                  <a:cubicBezTo>
                    <a:pt x="20430" y="3902"/>
                    <a:pt x="30655" y="0"/>
                    <a:pt x="42720" y="0"/>
                  </a:cubicBezTo>
                  <a:cubicBezTo>
                    <a:pt x="55650" y="0"/>
                    <a:pt x="67393" y="5096"/>
                    <a:pt x="74783" y="12469"/>
                  </a:cubicBezTo>
                  <a:lnTo>
                    <a:pt x="63261" y="25479"/>
                  </a:lnTo>
                  <a:cubicBezTo>
                    <a:pt x="57389" y="19952"/>
                    <a:pt x="50552" y="17243"/>
                    <a:pt x="42609" y="17243"/>
                  </a:cubicBezTo>
                  <a:cubicBezTo>
                    <a:pt x="35532" y="17243"/>
                    <a:pt x="29771" y="19520"/>
                    <a:pt x="25216" y="24184"/>
                  </a:cubicBezTo>
                  <a:cubicBezTo>
                    <a:pt x="20661" y="28729"/>
                    <a:pt x="18369" y="34486"/>
                    <a:pt x="18369" y="41317"/>
                  </a:cubicBezTo>
                  <a:cubicBezTo>
                    <a:pt x="18369" y="48148"/>
                    <a:pt x="20651" y="53896"/>
                    <a:pt x="25115" y="58560"/>
                  </a:cubicBezTo>
                  <a:cubicBezTo>
                    <a:pt x="29569" y="63224"/>
                    <a:pt x="35440" y="65602"/>
                    <a:pt x="42499" y="65602"/>
                  </a:cubicBezTo>
                  <a:cubicBezTo>
                    <a:pt x="50321" y="65602"/>
                    <a:pt x="58043" y="62361"/>
                    <a:pt x="62497" y="58009"/>
                  </a:cubicBezTo>
                  <a:lnTo>
                    <a:pt x="62497" y="48800"/>
                  </a:lnTo>
                  <a:lnTo>
                    <a:pt x="42066" y="48800"/>
                  </a:lnTo>
                  <a:lnTo>
                    <a:pt x="42066" y="33393"/>
                  </a:lnTo>
                  <a:lnTo>
                    <a:pt x="78804" y="33393"/>
                  </a:lnTo>
                  <a:lnTo>
                    <a:pt x="78804" y="67117"/>
                  </a:lnTo>
                  <a:cubicBezTo>
                    <a:pt x="68368" y="77529"/>
                    <a:pt x="56202" y="82735"/>
                    <a:pt x="42168" y="82735"/>
                  </a:cubicBezTo>
                  <a:cubicBezTo>
                    <a:pt x="29891" y="82735"/>
                    <a:pt x="19777" y="78833"/>
                    <a:pt x="11844" y="71130"/>
                  </a:cubicBezTo>
                </a:path>
              </a:pathLst>
            </a:custGeom>
            <a:grpFill/>
            <a:ln w="0"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47E51901-DD70-372A-7C7D-AFB157B3DC7B}"/>
                </a:ext>
              </a:extLst>
            </p:cNvPr>
            <p:cNvSpPr/>
            <p:nvPr/>
          </p:nvSpPr>
          <p:spPr>
            <a:xfrm>
              <a:off x="1202469" y="1016207"/>
              <a:ext cx="39894" cy="61057"/>
            </a:xfrm>
            <a:custGeom>
              <a:avLst/>
              <a:gdLst>
                <a:gd name="connsiteX0" fmla="*/ 9 w 39894"/>
                <a:gd name="connsiteY0" fmla="*/ 61057 h 61057"/>
                <a:gd name="connsiteX1" fmla="*/ 9 w 39894"/>
                <a:gd name="connsiteY1" fmla="*/ 1625 h 61057"/>
                <a:gd name="connsiteX2" fmla="*/ 16298 w 39894"/>
                <a:gd name="connsiteY2" fmla="*/ 1625 h 61057"/>
                <a:gd name="connsiteX3" fmla="*/ 16298 w 39894"/>
                <a:gd name="connsiteY3" fmla="*/ 9328 h 61057"/>
                <a:gd name="connsiteX4" fmla="*/ 32505 w 39894"/>
                <a:gd name="connsiteY4" fmla="*/ 0 h 61057"/>
                <a:gd name="connsiteX5" fmla="*/ 39895 w 39894"/>
                <a:gd name="connsiteY5" fmla="*/ 1405 h 61057"/>
                <a:gd name="connsiteX6" fmla="*/ 38487 w 39894"/>
                <a:gd name="connsiteY6" fmla="*/ 17675 h 61057"/>
                <a:gd name="connsiteX7" fmla="*/ 30977 w 39894"/>
                <a:gd name="connsiteY7" fmla="*/ 16371 h 61057"/>
                <a:gd name="connsiteX8" fmla="*/ 17071 w 39894"/>
                <a:gd name="connsiteY8" fmla="*/ 33944 h 61057"/>
                <a:gd name="connsiteX9" fmla="*/ 17071 w 39894"/>
                <a:gd name="connsiteY9" fmla="*/ 61057 h 61057"/>
                <a:gd name="connsiteX10" fmla="*/ 0 w 39894"/>
                <a:gd name="connsiteY10" fmla="*/ 61057 h 61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94" h="61057">
                  <a:moveTo>
                    <a:pt x="9" y="61057"/>
                  </a:moveTo>
                  <a:lnTo>
                    <a:pt x="9" y="1625"/>
                  </a:lnTo>
                  <a:lnTo>
                    <a:pt x="16298" y="1625"/>
                  </a:lnTo>
                  <a:lnTo>
                    <a:pt x="16298" y="9328"/>
                  </a:lnTo>
                  <a:cubicBezTo>
                    <a:pt x="20108" y="3149"/>
                    <a:pt x="25446" y="0"/>
                    <a:pt x="32505" y="0"/>
                  </a:cubicBezTo>
                  <a:cubicBezTo>
                    <a:pt x="34787" y="0"/>
                    <a:pt x="37180" y="432"/>
                    <a:pt x="39895" y="1405"/>
                  </a:cubicBezTo>
                  <a:lnTo>
                    <a:pt x="38487" y="17675"/>
                  </a:lnTo>
                  <a:cubicBezTo>
                    <a:pt x="35983" y="16811"/>
                    <a:pt x="33480" y="16371"/>
                    <a:pt x="30977" y="16371"/>
                  </a:cubicBezTo>
                  <a:cubicBezTo>
                    <a:pt x="22621" y="16371"/>
                    <a:pt x="17071" y="21797"/>
                    <a:pt x="17071" y="33944"/>
                  </a:cubicBezTo>
                  <a:lnTo>
                    <a:pt x="17071" y="61057"/>
                  </a:lnTo>
                  <a:lnTo>
                    <a:pt x="0" y="61057"/>
                  </a:lnTo>
                  <a:close/>
                </a:path>
              </a:pathLst>
            </a:custGeom>
            <a:grpFill/>
            <a:ln w="0"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FB3FBD1D-D128-6989-9FFB-E883D62CD66C}"/>
                </a:ext>
              </a:extLst>
            </p:cNvPr>
            <p:cNvSpPr/>
            <p:nvPr/>
          </p:nvSpPr>
          <p:spPr>
            <a:xfrm>
              <a:off x="1245722" y="1016207"/>
              <a:ext cx="64355" cy="62682"/>
            </a:xfrm>
            <a:custGeom>
              <a:avLst/>
              <a:gdLst>
                <a:gd name="connsiteX0" fmla="*/ 42840 w 64355"/>
                <a:gd name="connsiteY0" fmla="*/ 20383 h 62682"/>
                <a:gd name="connsiteX1" fmla="*/ 32081 w 64355"/>
                <a:gd name="connsiteY1" fmla="*/ 15838 h 62682"/>
                <a:gd name="connsiteX2" fmla="*/ 21314 w 64355"/>
                <a:gd name="connsiteY2" fmla="*/ 20383 h 62682"/>
                <a:gd name="connsiteX3" fmla="*/ 16970 w 64355"/>
                <a:gd name="connsiteY3" fmla="*/ 31227 h 62682"/>
                <a:gd name="connsiteX4" fmla="*/ 21314 w 64355"/>
                <a:gd name="connsiteY4" fmla="*/ 42401 h 62682"/>
                <a:gd name="connsiteX5" fmla="*/ 32081 w 64355"/>
                <a:gd name="connsiteY5" fmla="*/ 46844 h 62682"/>
                <a:gd name="connsiteX6" fmla="*/ 42840 w 64355"/>
                <a:gd name="connsiteY6" fmla="*/ 42401 h 62682"/>
                <a:gd name="connsiteX7" fmla="*/ 47294 w 64355"/>
                <a:gd name="connsiteY7" fmla="*/ 31227 h 62682"/>
                <a:gd name="connsiteX8" fmla="*/ 42840 w 64355"/>
                <a:gd name="connsiteY8" fmla="*/ 20383 h 62682"/>
                <a:gd name="connsiteX9" fmla="*/ 8918 w 64355"/>
                <a:gd name="connsiteY9" fmla="*/ 53685 h 62682"/>
                <a:gd name="connsiteX10" fmla="*/ 0 w 64355"/>
                <a:gd name="connsiteY10" fmla="*/ 31346 h 62682"/>
                <a:gd name="connsiteX11" fmla="*/ 8918 w 64355"/>
                <a:gd name="connsiteY11" fmla="*/ 9108 h 62682"/>
                <a:gd name="connsiteX12" fmla="*/ 32081 w 64355"/>
                <a:gd name="connsiteY12" fmla="*/ 0 h 62682"/>
                <a:gd name="connsiteX13" fmla="*/ 55337 w 64355"/>
                <a:gd name="connsiteY13" fmla="*/ 9108 h 62682"/>
                <a:gd name="connsiteX14" fmla="*/ 64356 w 64355"/>
                <a:gd name="connsiteY14" fmla="*/ 31346 h 62682"/>
                <a:gd name="connsiteX15" fmla="*/ 55337 w 64355"/>
                <a:gd name="connsiteY15" fmla="*/ 53685 h 62682"/>
                <a:gd name="connsiteX16" fmla="*/ 32081 w 64355"/>
                <a:gd name="connsiteY16" fmla="*/ 62683 h 62682"/>
                <a:gd name="connsiteX17" fmla="*/ 8918 w 64355"/>
                <a:gd name="connsiteY17" fmla="*/ 53685 h 6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4355" h="62682">
                  <a:moveTo>
                    <a:pt x="42840" y="20383"/>
                  </a:moveTo>
                  <a:cubicBezTo>
                    <a:pt x="39904" y="17353"/>
                    <a:pt x="36315" y="15838"/>
                    <a:pt x="32081" y="15838"/>
                  </a:cubicBezTo>
                  <a:cubicBezTo>
                    <a:pt x="27848" y="15838"/>
                    <a:pt x="24250" y="17362"/>
                    <a:pt x="21314" y="20383"/>
                  </a:cubicBezTo>
                  <a:cubicBezTo>
                    <a:pt x="18378" y="23312"/>
                    <a:pt x="16970" y="26994"/>
                    <a:pt x="16970" y="31227"/>
                  </a:cubicBezTo>
                  <a:cubicBezTo>
                    <a:pt x="16970" y="35670"/>
                    <a:pt x="18378" y="39361"/>
                    <a:pt x="21314" y="42401"/>
                  </a:cubicBezTo>
                  <a:cubicBezTo>
                    <a:pt x="24250" y="45329"/>
                    <a:pt x="27830" y="46844"/>
                    <a:pt x="32081" y="46844"/>
                  </a:cubicBezTo>
                  <a:cubicBezTo>
                    <a:pt x="36333" y="46844"/>
                    <a:pt x="39904" y="45320"/>
                    <a:pt x="42840" y="42401"/>
                  </a:cubicBezTo>
                  <a:cubicBezTo>
                    <a:pt x="45775" y="39361"/>
                    <a:pt x="47294" y="35670"/>
                    <a:pt x="47294" y="31227"/>
                  </a:cubicBezTo>
                  <a:cubicBezTo>
                    <a:pt x="47294" y="26783"/>
                    <a:pt x="45766" y="23312"/>
                    <a:pt x="42840" y="20383"/>
                  </a:cubicBezTo>
                  <a:moveTo>
                    <a:pt x="8918" y="53685"/>
                  </a:moveTo>
                  <a:cubicBezTo>
                    <a:pt x="2936" y="47616"/>
                    <a:pt x="0" y="40133"/>
                    <a:pt x="0" y="31346"/>
                  </a:cubicBezTo>
                  <a:cubicBezTo>
                    <a:pt x="0" y="22559"/>
                    <a:pt x="2936" y="15076"/>
                    <a:pt x="8918" y="9108"/>
                  </a:cubicBezTo>
                  <a:cubicBezTo>
                    <a:pt x="14899" y="3039"/>
                    <a:pt x="22621" y="0"/>
                    <a:pt x="32081" y="0"/>
                  </a:cubicBezTo>
                  <a:cubicBezTo>
                    <a:pt x="41542" y="0"/>
                    <a:pt x="49355" y="3039"/>
                    <a:pt x="55337" y="9108"/>
                  </a:cubicBezTo>
                  <a:cubicBezTo>
                    <a:pt x="61319" y="15076"/>
                    <a:pt x="64356" y="22550"/>
                    <a:pt x="64356" y="31346"/>
                  </a:cubicBezTo>
                  <a:cubicBezTo>
                    <a:pt x="64356" y="40142"/>
                    <a:pt x="61319" y="47616"/>
                    <a:pt x="55337" y="53685"/>
                  </a:cubicBezTo>
                  <a:cubicBezTo>
                    <a:pt x="49355" y="59653"/>
                    <a:pt x="41533" y="62683"/>
                    <a:pt x="32081" y="62683"/>
                  </a:cubicBezTo>
                  <a:cubicBezTo>
                    <a:pt x="22630" y="62683"/>
                    <a:pt x="14899" y="59653"/>
                    <a:pt x="8918" y="53685"/>
                  </a:cubicBezTo>
                </a:path>
              </a:pathLst>
            </a:custGeom>
            <a:grpFill/>
            <a:ln w="0"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A2754D8C-B987-B872-27E9-829A46B208B1}"/>
                </a:ext>
              </a:extLst>
            </p:cNvPr>
            <p:cNvSpPr/>
            <p:nvPr/>
          </p:nvSpPr>
          <p:spPr>
            <a:xfrm>
              <a:off x="1320395" y="1017833"/>
              <a:ext cx="55861" cy="60947"/>
            </a:xfrm>
            <a:custGeom>
              <a:avLst/>
              <a:gdLst>
                <a:gd name="connsiteX0" fmla="*/ 0 w 55861"/>
                <a:gd name="connsiteY0" fmla="*/ 33944 h 60947"/>
                <a:gd name="connsiteX1" fmla="*/ 0 w 55861"/>
                <a:gd name="connsiteY1" fmla="*/ 0 h 60947"/>
                <a:gd name="connsiteX2" fmla="*/ 17071 w 55861"/>
                <a:gd name="connsiteY2" fmla="*/ 0 h 60947"/>
                <a:gd name="connsiteX3" fmla="*/ 17071 w 55861"/>
                <a:gd name="connsiteY3" fmla="*/ 34054 h 60947"/>
                <a:gd name="connsiteX4" fmla="*/ 27940 w 55861"/>
                <a:gd name="connsiteY4" fmla="*/ 45329 h 60947"/>
                <a:gd name="connsiteX5" fmla="*/ 38809 w 55861"/>
                <a:gd name="connsiteY5" fmla="*/ 34054 h 60947"/>
                <a:gd name="connsiteX6" fmla="*/ 38809 w 55861"/>
                <a:gd name="connsiteY6" fmla="*/ 0 h 60947"/>
                <a:gd name="connsiteX7" fmla="*/ 55862 w 55861"/>
                <a:gd name="connsiteY7" fmla="*/ 0 h 60947"/>
                <a:gd name="connsiteX8" fmla="*/ 55862 w 55861"/>
                <a:gd name="connsiteY8" fmla="*/ 33944 h 60947"/>
                <a:gd name="connsiteX9" fmla="*/ 27940 w 55861"/>
                <a:gd name="connsiteY9" fmla="*/ 60947 h 60947"/>
                <a:gd name="connsiteX10" fmla="*/ 0 w 55861"/>
                <a:gd name="connsiteY10" fmla="*/ 33944 h 6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61" h="60947">
                  <a:moveTo>
                    <a:pt x="0" y="33944"/>
                  </a:moveTo>
                  <a:lnTo>
                    <a:pt x="0" y="0"/>
                  </a:lnTo>
                  <a:lnTo>
                    <a:pt x="17071" y="0"/>
                  </a:lnTo>
                  <a:lnTo>
                    <a:pt x="17071" y="34054"/>
                  </a:lnTo>
                  <a:cubicBezTo>
                    <a:pt x="17071" y="40886"/>
                    <a:pt x="21084" y="45329"/>
                    <a:pt x="27940" y="45329"/>
                  </a:cubicBezTo>
                  <a:cubicBezTo>
                    <a:pt x="34796" y="45329"/>
                    <a:pt x="38809" y="40886"/>
                    <a:pt x="38809" y="34054"/>
                  </a:cubicBezTo>
                  <a:lnTo>
                    <a:pt x="38809" y="0"/>
                  </a:lnTo>
                  <a:lnTo>
                    <a:pt x="55862" y="0"/>
                  </a:lnTo>
                  <a:lnTo>
                    <a:pt x="55862" y="33944"/>
                  </a:lnTo>
                  <a:cubicBezTo>
                    <a:pt x="55862" y="51187"/>
                    <a:pt x="45324" y="60947"/>
                    <a:pt x="27940" y="60947"/>
                  </a:cubicBezTo>
                  <a:cubicBezTo>
                    <a:pt x="10556" y="60947"/>
                    <a:pt x="0" y="50976"/>
                    <a:pt x="0" y="33944"/>
                  </a:cubicBezTo>
                </a:path>
              </a:pathLst>
            </a:custGeom>
            <a:grpFill/>
            <a:ln w="0"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2BC877A6-A511-39B7-C76F-589EA7C726B3}"/>
                </a:ext>
              </a:extLst>
            </p:cNvPr>
            <p:cNvSpPr/>
            <p:nvPr/>
          </p:nvSpPr>
          <p:spPr>
            <a:xfrm>
              <a:off x="1389619" y="1016299"/>
              <a:ext cx="64245" cy="85462"/>
            </a:xfrm>
            <a:custGeom>
              <a:avLst/>
              <a:gdLst>
                <a:gd name="connsiteX0" fmla="*/ 42729 w 64245"/>
                <a:gd name="connsiteY0" fmla="*/ 20300 h 85462"/>
                <a:gd name="connsiteX1" fmla="*/ 31860 w 64245"/>
                <a:gd name="connsiteY1" fmla="*/ 15737 h 85462"/>
                <a:gd name="connsiteX2" fmla="*/ 21093 w 64245"/>
                <a:gd name="connsiteY2" fmla="*/ 20300 h 85462"/>
                <a:gd name="connsiteX3" fmla="*/ 16869 w 64245"/>
                <a:gd name="connsiteY3" fmla="*/ 31245 h 85462"/>
                <a:gd name="connsiteX4" fmla="*/ 31870 w 64245"/>
                <a:gd name="connsiteY4" fmla="*/ 46863 h 85462"/>
                <a:gd name="connsiteX5" fmla="*/ 46981 w 64245"/>
                <a:gd name="connsiteY5" fmla="*/ 31245 h 85462"/>
                <a:gd name="connsiteX6" fmla="*/ 42738 w 64245"/>
                <a:gd name="connsiteY6" fmla="*/ 20300 h 85462"/>
                <a:gd name="connsiteX7" fmla="*/ 55981 w 64245"/>
                <a:gd name="connsiteY7" fmla="*/ 9126 h 85462"/>
                <a:gd name="connsiteX8" fmla="*/ 64245 w 64245"/>
                <a:gd name="connsiteY8" fmla="*/ 31144 h 85462"/>
                <a:gd name="connsiteX9" fmla="*/ 55862 w 64245"/>
                <a:gd name="connsiteY9" fmla="*/ 53363 h 85462"/>
                <a:gd name="connsiteX10" fmla="*/ 34999 w 64245"/>
                <a:gd name="connsiteY10" fmla="*/ 62471 h 85462"/>
                <a:gd name="connsiteX11" fmla="*/ 17071 w 64245"/>
                <a:gd name="connsiteY11" fmla="*/ 54878 h 85462"/>
                <a:gd name="connsiteX12" fmla="*/ 17071 w 64245"/>
                <a:gd name="connsiteY12" fmla="*/ 85462 h 85462"/>
                <a:gd name="connsiteX13" fmla="*/ 0 w 64245"/>
                <a:gd name="connsiteY13" fmla="*/ 85462 h 85462"/>
                <a:gd name="connsiteX14" fmla="*/ 0 w 64245"/>
                <a:gd name="connsiteY14" fmla="*/ 1524 h 85462"/>
                <a:gd name="connsiteX15" fmla="*/ 16851 w 64245"/>
                <a:gd name="connsiteY15" fmla="*/ 1524 h 85462"/>
                <a:gd name="connsiteX16" fmla="*/ 16851 w 64245"/>
                <a:gd name="connsiteY16" fmla="*/ 8135 h 85462"/>
                <a:gd name="connsiteX17" fmla="*/ 34999 w 64245"/>
                <a:gd name="connsiteY17" fmla="*/ 0 h 85462"/>
                <a:gd name="connsiteX18" fmla="*/ 55981 w 64245"/>
                <a:gd name="connsiteY18" fmla="*/ 9108 h 85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245" h="85462">
                  <a:moveTo>
                    <a:pt x="42729" y="20300"/>
                  </a:moveTo>
                  <a:cubicBezTo>
                    <a:pt x="39895" y="17261"/>
                    <a:pt x="36315" y="15737"/>
                    <a:pt x="31860" y="15737"/>
                  </a:cubicBezTo>
                  <a:cubicBezTo>
                    <a:pt x="27406" y="15737"/>
                    <a:pt x="23928" y="17261"/>
                    <a:pt x="21093" y="20300"/>
                  </a:cubicBezTo>
                  <a:cubicBezTo>
                    <a:pt x="18277" y="23229"/>
                    <a:pt x="16869" y="26911"/>
                    <a:pt x="16869" y="31245"/>
                  </a:cubicBezTo>
                  <a:cubicBezTo>
                    <a:pt x="16869" y="40041"/>
                    <a:pt x="23062" y="46863"/>
                    <a:pt x="31870" y="46863"/>
                  </a:cubicBezTo>
                  <a:cubicBezTo>
                    <a:pt x="40677" y="46863"/>
                    <a:pt x="46981" y="40032"/>
                    <a:pt x="46981" y="31245"/>
                  </a:cubicBezTo>
                  <a:cubicBezTo>
                    <a:pt x="46981" y="26911"/>
                    <a:pt x="45554" y="23229"/>
                    <a:pt x="42738" y="20300"/>
                  </a:cubicBezTo>
                  <a:moveTo>
                    <a:pt x="55981" y="9126"/>
                  </a:moveTo>
                  <a:cubicBezTo>
                    <a:pt x="61531" y="15094"/>
                    <a:pt x="64245" y="22467"/>
                    <a:pt x="64245" y="31144"/>
                  </a:cubicBezTo>
                  <a:cubicBezTo>
                    <a:pt x="64245" y="39820"/>
                    <a:pt x="61411" y="47294"/>
                    <a:pt x="55862" y="53363"/>
                  </a:cubicBezTo>
                  <a:cubicBezTo>
                    <a:pt x="50321" y="59441"/>
                    <a:pt x="43382" y="62471"/>
                    <a:pt x="34999" y="62471"/>
                  </a:cubicBezTo>
                  <a:cubicBezTo>
                    <a:pt x="27940" y="62471"/>
                    <a:pt x="21958" y="59974"/>
                    <a:pt x="17071" y="54878"/>
                  </a:cubicBezTo>
                  <a:lnTo>
                    <a:pt x="17071" y="85462"/>
                  </a:lnTo>
                  <a:lnTo>
                    <a:pt x="0" y="85462"/>
                  </a:lnTo>
                  <a:lnTo>
                    <a:pt x="0" y="1524"/>
                  </a:lnTo>
                  <a:lnTo>
                    <a:pt x="16851" y="1524"/>
                  </a:lnTo>
                  <a:lnTo>
                    <a:pt x="16851" y="8135"/>
                  </a:lnTo>
                  <a:cubicBezTo>
                    <a:pt x="21737" y="2709"/>
                    <a:pt x="27820" y="0"/>
                    <a:pt x="34999" y="0"/>
                  </a:cubicBezTo>
                  <a:cubicBezTo>
                    <a:pt x="43484" y="0"/>
                    <a:pt x="50441" y="3039"/>
                    <a:pt x="55981" y="9108"/>
                  </a:cubicBezTo>
                </a:path>
              </a:pathLst>
            </a:custGeom>
            <a:grpFill/>
            <a:ln w="0" cap="flat">
              <a:noFill/>
              <a:prstDash val="solid"/>
              <a:miter/>
            </a:ln>
          </p:spPr>
          <p:txBody>
            <a:bodyPr rtlCol="0" anchor="ctr"/>
            <a:lstStyle/>
            <a:p>
              <a:endParaRPr lang="en-US"/>
            </a:p>
          </p:txBody>
        </p:sp>
      </p:grpSp>
      <p:sp>
        <p:nvSpPr>
          <p:cNvPr id="20" name="Text Placeholder 22">
            <a:extLst>
              <a:ext uri="{FF2B5EF4-FFF2-40B4-BE49-F238E27FC236}">
                <a16:creationId xmlns:a16="http://schemas.microsoft.com/office/drawing/2014/main" id="{FD411F62-9FE0-409D-616D-9076DD4C2B42}"/>
              </a:ext>
            </a:extLst>
          </p:cNvPr>
          <p:cNvSpPr>
            <a:spLocks noGrp="1"/>
          </p:cNvSpPr>
          <p:nvPr>
            <p:ph type="body" sz="quarter" idx="10" hasCustomPrompt="1"/>
          </p:nvPr>
        </p:nvSpPr>
        <p:spPr>
          <a:xfrm>
            <a:off x="609600" y="6083803"/>
            <a:ext cx="4494213" cy="88398"/>
          </a:xfrm>
        </p:spPr>
        <p:txBody>
          <a:bodyPr lIns="0" tIns="0" rIns="0" bIns="0" anchor="b">
            <a:normAutofit/>
          </a:bodyPr>
          <a:lstStyle>
            <a:lvl1pPr marL="0" indent="0">
              <a:buNone/>
              <a:defRPr sz="700" b="0">
                <a:solidFill>
                  <a:schemeClr val="bg1"/>
                </a:solidFill>
              </a:defRPr>
            </a:lvl1pPr>
            <a:lvl2pPr marL="457200" indent="0">
              <a:buNone/>
              <a:defRPr sz="700" b="0"/>
            </a:lvl2pPr>
            <a:lvl3pPr marL="914400" indent="0">
              <a:buNone/>
              <a:defRPr sz="700" b="0"/>
            </a:lvl3pPr>
            <a:lvl4pPr marL="1371600" indent="0">
              <a:buNone/>
              <a:defRPr sz="700" b="0"/>
            </a:lvl4pPr>
            <a:lvl5pPr marL="1828800" indent="0">
              <a:buNone/>
              <a:defRPr sz="700" b="0"/>
            </a:lvl5pPr>
          </a:lstStyle>
          <a:p>
            <a:pPr lvl="0"/>
            <a:r>
              <a:rPr lang="en-US" dirty="0"/>
              <a:t>Click to edit date</a:t>
            </a:r>
          </a:p>
        </p:txBody>
      </p:sp>
    </p:spTree>
    <p:extLst>
      <p:ext uri="{BB962C8B-B14F-4D97-AF65-F5344CB8AC3E}">
        <p14:creationId xmlns:p14="http://schemas.microsoft.com/office/powerpoint/2010/main" val="90516103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Photo +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7B6E6-3695-9C72-1E3D-808155482598}"/>
              </a:ext>
            </a:extLst>
          </p:cNvPr>
          <p:cNvSpPr>
            <a:spLocks noGrp="1"/>
          </p:cNvSpPr>
          <p:nvPr>
            <p:ph type="title" hasCustomPrompt="1"/>
          </p:nvPr>
        </p:nvSpPr>
        <p:spPr>
          <a:xfrm>
            <a:off x="6096000" y="685800"/>
            <a:ext cx="5486400" cy="1621465"/>
          </a:xfrm>
        </p:spPr>
        <p:txBody>
          <a:bodyPr lIns="0" tIns="0" rIns="0" bIns="0" anchor="t">
            <a:normAutofit/>
          </a:bodyPr>
          <a:lstStyle>
            <a:lvl1pPr>
              <a:defRPr sz="4000">
                <a:solidFill>
                  <a:schemeClr val="bg2"/>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44D0E8D-8D68-AAA9-F8D8-0A38CBC85D20}"/>
              </a:ext>
            </a:extLst>
          </p:cNvPr>
          <p:cNvSpPr>
            <a:spLocks noGrp="1"/>
          </p:cNvSpPr>
          <p:nvPr>
            <p:ph idx="1"/>
          </p:nvPr>
        </p:nvSpPr>
        <p:spPr>
          <a:xfrm>
            <a:off x="6096000" y="2813569"/>
            <a:ext cx="5486400" cy="2672831"/>
          </a:xfrm>
        </p:spPr>
        <p:txBody>
          <a:bodyPr lIns="0" tIns="0" rIns="0" bIns="0">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6A9A0384-8A04-AD65-A5EA-1AC8842D7C52}"/>
              </a:ext>
            </a:extLst>
          </p:cNvPr>
          <p:cNvSpPr>
            <a:spLocks noGrp="1"/>
          </p:cNvSpPr>
          <p:nvPr>
            <p:ph type="sldNum" sz="quarter" idx="12"/>
          </p:nvPr>
        </p:nvSpPr>
        <p:spPr>
          <a:xfrm>
            <a:off x="11189942" y="6042352"/>
            <a:ext cx="392457" cy="147682"/>
          </a:xfrm>
        </p:spPr>
        <p:txBody>
          <a:bodyPr/>
          <a:lstStyle>
            <a:lvl1pPr>
              <a:defRPr/>
            </a:lvl1pPr>
          </a:lstStyle>
          <a:p>
            <a:fld id="{AA175B17-E441-A347-9E6C-65565F2E22C5}" type="slidenum">
              <a:rPr lang="en-US" smtClean="0"/>
              <a:pPr/>
              <a:t>‹#›</a:t>
            </a:fld>
            <a:endParaRPr lang="en-US" dirty="0"/>
          </a:p>
        </p:txBody>
      </p:sp>
      <p:grpSp>
        <p:nvGrpSpPr>
          <p:cNvPr id="7" name="Graphic 1">
            <a:extLst>
              <a:ext uri="{FF2B5EF4-FFF2-40B4-BE49-F238E27FC236}">
                <a16:creationId xmlns:a16="http://schemas.microsoft.com/office/drawing/2014/main" id="{46E27545-68B2-42DB-9FA3-46BF5EFD27E9}"/>
              </a:ext>
            </a:extLst>
          </p:cNvPr>
          <p:cNvGrpSpPr/>
          <p:nvPr userDrawn="1"/>
        </p:nvGrpSpPr>
        <p:grpSpPr>
          <a:xfrm>
            <a:off x="609600" y="5798765"/>
            <a:ext cx="392457" cy="391269"/>
            <a:chOff x="609600" y="685803"/>
            <a:chExt cx="392457" cy="391269"/>
          </a:xfrm>
          <a:solidFill>
            <a:schemeClr val="bg1"/>
          </a:solidFill>
        </p:grpSpPr>
        <p:sp>
          <p:nvSpPr>
            <p:cNvPr id="8" name="Freeform 7">
              <a:extLst>
                <a:ext uri="{FF2B5EF4-FFF2-40B4-BE49-F238E27FC236}">
                  <a16:creationId xmlns:a16="http://schemas.microsoft.com/office/drawing/2014/main" id="{0DB705EE-8C51-3068-F480-FE21AD683239}"/>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grpFill/>
            <a:ln w="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644EAA02-D143-3A9F-9D9E-3D28ADCB6B0D}"/>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grp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A69BACF9-A1EB-032A-58CC-110C1BF4F2E2}"/>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grpFill/>
            <a:ln w="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DD204CDB-2312-545E-7D39-6764B541D98E}"/>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grpFill/>
            <a:ln w="0"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C1A4C0B5-C5C9-D7D5-9C40-40F10EC186F0}"/>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grpFill/>
            <a:ln w="0" cap="flat">
              <a:noFill/>
              <a:prstDash val="solid"/>
              <a:miter/>
            </a:ln>
          </p:spPr>
          <p:txBody>
            <a:bodyPr rtlCol="0" anchor="ctr"/>
            <a:lstStyle/>
            <a:p>
              <a:endParaRPr lang="en-US"/>
            </a:p>
          </p:txBody>
        </p:sp>
      </p:grpSp>
    </p:spTree>
    <p:extLst>
      <p:ext uri="{BB962C8B-B14F-4D97-AF65-F5344CB8AC3E}">
        <p14:creationId xmlns:p14="http://schemas.microsoft.com/office/powerpoint/2010/main" val="24022693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Photo +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7B6E6-3695-9C72-1E3D-808155482598}"/>
              </a:ext>
            </a:extLst>
          </p:cNvPr>
          <p:cNvSpPr>
            <a:spLocks noGrp="1"/>
          </p:cNvSpPr>
          <p:nvPr>
            <p:ph type="title" hasCustomPrompt="1"/>
          </p:nvPr>
        </p:nvSpPr>
        <p:spPr>
          <a:xfrm>
            <a:off x="609600" y="685800"/>
            <a:ext cx="5486400" cy="1621465"/>
          </a:xfrm>
        </p:spPr>
        <p:txBody>
          <a:bodyPr lIns="0" tIns="0" rIns="0" bIns="0" anchor="t">
            <a:normAutofit/>
          </a:bodyPr>
          <a:lstStyle>
            <a:lvl1pPr>
              <a:defRPr sz="4000">
                <a:solidFill>
                  <a:schemeClr val="bg2"/>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44D0E8D-8D68-AAA9-F8D8-0A38CBC85D20}"/>
              </a:ext>
            </a:extLst>
          </p:cNvPr>
          <p:cNvSpPr>
            <a:spLocks noGrp="1"/>
          </p:cNvSpPr>
          <p:nvPr>
            <p:ph idx="1"/>
          </p:nvPr>
        </p:nvSpPr>
        <p:spPr>
          <a:xfrm>
            <a:off x="609600" y="2813569"/>
            <a:ext cx="5486400" cy="2672831"/>
          </a:xfrm>
        </p:spPr>
        <p:txBody>
          <a:bodyPr lIns="0" tIns="0" rIns="0" bIns="0">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aphic 1">
            <a:extLst>
              <a:ext uri="{FF2B5EF4-FFF2-40B4-BE49-F238E27FC236}">
                <a16:creationId xmlns:a16="http://schemas.microsoft.com/office/drawing/2014/main" id="{46E27545-68B2-42DB-9FA3-46BF5EFD27E9}"/>
              </a:ext>
            </a:extLst>
          </p:cNvPr>
          <p:cNvGrpSpPr/>
          <p:nvPr userDrawn="1"/>
        </p:nvGrpSpPr>
        <p:grpSpPr>
          <a:xfrm>
            <a:off x="609600" y="5798765"/>
            <a:ext cx="392457" cy="391269"/>
            <a:chOff x="609600" y="685803"/>
            <a:chExt cx="392457" cy="391269"/>
          </a:xfrm>
          <a:solidFill>
            <a:schemeClr val="bg2"/>
          </a:solidFill>
        </p:grpSpPr>
        <p:sp>
          <p:nvSpPr>
            <p:cNvPr id="8" name="Freeform 7">
              <a:extLst>
                <a:ext uri="{FF2B5EF4-FFF2-40B4-BE49-F238E27FC236}">
                  <a16:creationId xmlns:a16="http://schemas.microsoft.com/office/drawing/2014/main" id="{0DB705EE-8C51-3068-F480-FE21AD683239}"/>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grpFill/>
            <a:ln w="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644EAA02-D143-3A9F-9D9E-3D28ADCB6B0D}"/>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grp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A69BACF9-A1EB-032A-58CC-110C1BF4F2E2}"/>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grpFill/>
            <a:ln w="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DD204CDB-2312-545E-7D39-6764B541D98E}"/>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grpFill/>
            <a:ln w="0"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C1A4C0B5-C5C9-D7D5-9C40-40F10EC186F0}"/>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grpFill/>
            <a:ln w="0" cap="flat">
              <a:noFill/>
              <a:prstDash val="solid"/>
              <a:miter/>
            </a:ln>
          </p:spPr>
          <p:txBody>
            <a:bodyPr rtlCol="0" anchor="ctr"/>
            <a:lstStyle/>
            <a:p>
              <a:endParaRPr lang="en-US"/>
            </a:p>
          </p:txBody>
        </p:sp>
      </p:grpSp>
      <p:sp>
        <p:nvSpPr>
          <p:cNvPr id="4" name="Slide Number Placeholder 5">
            <a:extLst>
              <a:ext uri="{FF2B5EF4-FFF2-40B4-BE49-F238E27FC236}">
                <a16:creationId xmlns:a16="http://schemas.microsoft.com/office/drawing/2014/main" id="{40D15F20-70C9-610A-5AF2-2D1BCA753250}"/>
              </a:ext>
            </a:extLst>
          </p:cNvPr>
          <p:cNvSpPr>
            <a:spLocks noGrp="1"/>
          </p:cNvSpPr>
          <p:nvPr>
            <p:ph type="sldNum" sz="quarter" idx="12"/>
          </p:nvPr>
        </p:nvSpPr>
        <p:spPr>
          <a:xfrm>
            <a:off x="11189942" y="6042352"/>
            <a:ext cx="392457" cy="147682"/>
          </a:xfrm>
        </p:spPr>
        <p:txBody>
          <a:bodyPr/>
          <a:lstStyle>
            <a:lvl1pPr>
              <a:defRPr/>
            </a:lvl1pPr>
          </a:lstStyle>
          <a:p>
            <a:fld id="{AA175B17-E441-A347-9E6C-65565F2E22C5}" type="slidenum">
              <a:rPr lang="en-US" smtClean="0"/>
              <a:pPr/>
              <a:t>‹#›</a:t>
            </a:fld>
            <a:endParaRPr lang="en-US" dirty="0"/>
          </a:p>
        </p:txBody>
      </p:sp>
    </p:spTree>
    <p:extLst>
      <p:ext uri="{BB962C8B-B14F-4D97-AF65-F5344CB8AC3E}">
        <p14:creationId xmlns:p14="http://schemas.microsoft.com/office/powerpoint/2010/main" val="286439226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7B6E6-3695-9C72-1E3D-808155482598}"/>
              </a:ext>
            </a:extLst>
          </p:cNvPr>
          <p:cNvSpPr>
            <a:spLocks noGrp="1"/>
          </p:cNvSpPr>
          <p:nvPr>
            <p:ph type="title" hasCustomPrompt="1"/>
          </p:nvPr>
        </p:nvSpPr>
        <p:spPr>
          <a:xfrm>
            <a:off x="609600" y="685800"/>
            <a:ext cx="5486400" cy="1621465"/>
          </a:xfrm>
        </p:spPr>
        <p:txBody>
          <a:bodyPr lIns="0" tIns="0" rIns="0" bIns="0" anchor="t">
            <a:normAutofit/>
          </a:bodyPr>
          <a:lstStyle>
            <a:lvl1pPr>
              <a:defRPr sz="4000">
                <a:solidFill>
                  <a:schemeClr val="bg2"/>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44D0E8D-8D68-AAA9-F8D8-0A38CBC85D20}"/>
              </a:ext>
            </a:extLst>
          </p:cNvPr>
          <p:cNvSpPr>
            <a:spLocks noGrp="1"/>
          </p:cNvSpPr>
          <p:nvPr>
            <p:ph idx="1"/>
          </p:nvPr>
        </p:nvSpPr>
        <p:spPr>
          <a:xfrm>
            <a:off x="609600" y="2813569"/>
            <a:ext cx="5025656" cy="2672831"/>
          </a:xfrm>
        </p:spPr>
        <p:txBody>
          <a:bodyPr lIns="0" tIns="0" rIns="0" bIns="0">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aphic 1">
            <a:extLst>
              <a:ext uri="{FF2B5EF4-FFF2-40B4-BE49-F238E27FC236}">
                <a16:creationId xmlns:a16="http://schemas.microsoft.com/office/drawing/2014/main" id="{46E27545-68B2-42DB-9FA3-46BF5EFD27E9}"/>
              </a:ext>
            </a:extLst>
          </p:cNvPr>
          <p:cNvGrpSpPr/>
          <p:nvPr userDrawn="1"/>
        </p:nvGrpSpPr>
        <p:grpSpPr>
          <a:xfrm>
            <a:off x="609600" y="5798765"/>
            <a:ext cx="392457" cy="391269"/>
            <a:chOff x="609600" y="685803"/>
            <a:chExt cx="392457" cy="391269"/>
          </a:xfrm>
          <a:solidFill>
            <a:schemeClr val="bg2"/>
          </a:solidFill>
        </p:grpSpPr>
        <p:sp>
          <p:nvSpPr>
            <p:cNvPr id="8" name="Freeform 7">
              <a:extLst>
                <a:ext uri="{FF2B5EF4-FFF2-40B4-BE49-F238E27FC236}">
                  <a16:creationId xmlns:a16="http://schemas.microsoft.com/office/drawing/2014/main" id="{0DB705EE-8C51-3068-F480-FE21AD683239}"/>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grpFill/>
            <a:ln w="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644EAA02-D143-3A9F-9D9E-3D28ADCB6B0D}"/>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grp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A69BACF9-A1EB-032A-58CC-110C1BF4F2E2}"/>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grpFill/>
            <a:ln w="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DD204CDB-2312-545E-7D39-6764B541D98E}"/>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grpFill/>
            <a:ln w="0"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C1A4C0B5-C5C9-D7D5-9C40-40F10EC186F0}"/>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grpFill/>
            <a:ln w="0" cap="flat">
              <a:noFill/>
              <a:prstDash val="solid"/>
              <a:miter/>
            </a:ln>
          </p:spPr>
          <p:txBody>
            <a:bodyPr rtlCol="0" anchor="ctr"/>
            <a:lstStyle/>
            <a:p>
              <a:endParaRPr lang="en-US"/>
            </a:p>
          </p:txBody>
        </p:sp>
      </p:grpSp>
      <p:sp>
        <p:nvSpPr>
          <p:cNvPr id="4" name="Slide Number Placeholder 5">
            <a:extLst>
              <a:ext uri="{FF2B5EF4-FFF2-40B4-BE49-F238E27FC236}">
                <a16:creationId xmlns:a16="http://schemas.microsoft.com/office/drawing/2014/main" id="{40D15F20-70C9-610A-5AF2-2D1BCA753250}"/>
              </a:ext>
            </a:extLst>
          </p:cNvPr>
          <p:cNvSpPr>
            <a:spLocks noGrp="1"/>
          </p:cNvSpPr>
          <p:nvPr>
            <p:ph type="sldNum" sz="quarter" idx="12"/>
          </p:nvPr>
        </p:nvSpPr>
        <p:spPr>
          <a:xfrm>
            <a:off x="11189942" y="6042352"/>
            <a:ext cx="392457" cy="147682"/>
          </a:xfrm>
        </p:spPr>
        <p:txBody>
          <a:bodyPr/>
          <a:lstStyle>
            <a:lvl1pPr>
              <a:defRPr/>
            </a:lvl1pPr>
          </a:lstStyle>
          <a:p>
            <a:fld id="{AA175B17-E441-A347-9E6C-65565F2E22C5}" type="slidenum">
              <a:rPr lang="en-US" smtClean="0"/>
              <a:pPr/>
              <a:t>‹#›</a:t>
            </a:fld>
            <a:endParaRPr lang="en-US" dirty="0"/>
          </a:p>
        </p:txBody>
      </p:sp>
      <p:sp>
        <p:nvSpPr>
          <p:cNvPr id="5" name="Content Placeholder 2">
            <a:extLst>
              <a:ext uri="{FF2B5EF4-FFF2-40B4-BE49-F238E27FC236}">
                <a16:creationId xmlns:a16="http://schemas.microsoft.com/office/drawing/2014/main" id="{9C97E266-32E4-8189-1839-616D9C4FE289}"/>
              </a:ext>
            </a:extLst>
          </p:cNvPr>
          <p:cNvSpPr>
            <a:spLocks noGrp="1"/>
          </p:cNvSpPr>
          <p:nvPr>
            <p:ph idx="13"/>
          </p:nvPr>
        </p:nvSpPr>
        <p:spPr>
          <a:xfrm>
            <a:off x="6556746" y="2809510"/>
            <a:ext cx="5025656" cy="2672831"/>
          </a:xfrm>
        </p:spPr>
        <p:txBody>
          <a:bodyPr lIns="0" tIns="0" rIns="0" bIns="0">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13303701"/>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Column Content -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7B6E6-3695-9C72-1E3D-808155482598}"/>
              </a:ext>
            </a:extLst>
          </p:cNvPr>
          <p:cNvSpPr>
            <a:spLocks noGrp="1"/>
          </p:cNvSpPr>
          <p:nvPr>
            <p:ph type="title" hasCustomPrompt="1"/>
          </p:nvPr>
        </p:nvSpPr>
        <p:spPr>
          <a:xfrm>
            <a:off x="609600" y="685800"/>
            <a:ext cx="5486400" cy="619489"/>
          </a:xfrm>
        </p:spPr>
        <p:txBody>
          <a:bodyPr lIns="0" tIns="0" rIns="0" bIns="0" anchor="t">
            <a:normAutofit/>
          </a:bodyPr>
          <a:lstStyle>
            <a:lvl1pPr>
              <a:defRPr sz="4000">
                <a:solidFill>
                  <a:schemeClr val="bg2"/>
                </a:solidFill>
              </a:defRPr>
            </a:lvl1pPr>
          </a:lstStyle>
          <a:p>
            <a:r>
              <a:rPr lang="en-US" dirty="0"/>
              <a:t>CLICK TO EDIT</a:t>
            </a:r>
          </a:p>
        </p:txBody>
      </p:sp>
      <p:sp>
        <p:nvSpPr>
          <p:cNvPr id="3" name="Content Placeholder 2">
            <a:extLst>
              <a:ext uri="{FF2B5EF4-FFF2-40B4-BE49-F238E27FC236}">
                <a16:creationId xmlns:a16="http://schemas.microsoft.com/office/drawing/2014/main" id="{744D0E8D-8D68-AAA9-F8D8-0A38CBC85D20}"/>
              </a:ext>
            </a:extLst>
          </p:cNvPr>
          <p:cNvSpPr>
            <a:spLocks noGrp="1"/>
          </p:cNvSpPr>
          <p:nvPr>
            <p:ph idx="1"/>
          </p:nvPr>
        </p:nvSpPr>
        <p:spPr>
          <a:xfrm>
            <a:off x="609600" y="1821821"/>
            <a:ext cx="5025656" cy="3664580"/>
          </a:xfrm>
        </p:spPr>
        <p:txBody>
          <a:bodyPr lIns="0" tIns="0" rIns="0" bIns="0">
            <a:normAutofit/>
          </a:bodyPr>
          <a:lstStyle>
            <a:lvl1pPr marL="0" indent="0">
              <a:buNone/>
              <a:defRPr sz="18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aphic 1">
            <a:extLst>
              <a:ext uri="{FF2B5EF4-FFF2-40B4-BE49-F238E27FC236}">
                <a16:creationId xmlns:a16="http://schemas.microsoft.com/office/drawing/2014/main" id="{46E27545-68B2-42DB-9FA3-46BF5EFD27E9}"/>
              </a:ext>
            </a:extLst>
          </p:cNvPr>
          <p:cNvGrpSpPr/>
          <p:nvPr userDrawn="1"/>
        </p:nvGrpSpPr>
        <p:grpSpPr>
          <a:xfrm>
            <a:off x="609600" y="5798765"/>
            <a:ext cx="392457" cy="391269"/>
            <a:chOff x="609600" y="685803"/>
            <a:chExt cx="392457" cy="391269"/>
          </a:xfrm>
          <a:solidFill>
            <a:schemeClr val="bg2"/>
          </a:solidFill>
        </p:grpSpPr>
        <p:sp>
          <p:nvSpPr>
            <p:cNvPr id="8" name="Freeform 7">
              <a:extLst>
                <a:ext uri="{FF2B5EF4-FFF2-40B4-BE49-F238E27FC236}">
                  <a16:creationId xmlns:a16="http://schemas.microsoft.com/office/drawing/2014/main" id="{0DB705EE-8C51-3068-F480-FE21AD683239}"/>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grpFill/>
            <a:ln w="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644EAA02-D143-3A9F-9D9E-3D28ADCB6B0D}"/>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grp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A69BACF9-A1EB-032A-58CC-110C1BF4F2E2}"/>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grpFill/>
            <a:ln w="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DD204CDB-2312-545E-7D39-6764B541D98E}"/>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grpFill/>
            <a:ln w="0"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C1A4C0B5-C5C9-D7D5-9C40-40F10EC186F0}"/>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grpFill/>
            <a:ln w="0" cap="flat">
              <a:noFill/>
              <a:prstDash val="solid"/>
              <a:miter/>
            </a:ln>
          </p:spPr>
          <p:txBody>
            <a:bodyPr rtlCol="0" anchor="ctr"/>
            <a:lstStyle/>
            <a:p>
              <a:endParaRPr lang="en-US"/>
            </a:p>
          </p:txBody>
        </p:sp>
      </p:grpSp>
      <p:sp>
        <p:nvSpPr>
          <p:cNvPr id="4" name="Slide Number Placeholder 5">
            <a:extLst>
              <a:ext uri="{FF2B5EF4-FFF2-40B4-BE49-F238E27FC236}">
                <a16:creationId xmlns:a16="http://schemas.microsoft.com/office/drawing/2014/main" id="{40D15F20-70C9-610A-5AF2-2D1BCA753250}"/>
              </a:ext>
            </a:extLst>
          </p:cNvPr>
          <p:cNvSpPr>
            <a:spLocks noGrp="1"/>
          </p:cNvSpPr>
          <p:nvPr>
            <p:ph type="sldNum" sz="quarter" idx="12"/>
          </p:nvPr>
        </p:nvSpPr>
        <p:spPr>
          <a:xfrm>
            <a:off x="11189942" y="6042352"/>
            <a:ext cx="392457" cy="147682"/>
          </a:xfrm>
        </p:spPr>
        <p:txBody>
          <a:bodyPr/>
          <a:lstStyle>
            <a:lvl1pPr>
              <a:defRPr/>
            </a:lvl1pPr>
          </a:lstStyle>
          <a:p>
            <a:fld id="{AA175B17-E441-A347-9E6C-65565F2E22C5}" type="slidenum">
              <a:rPr lang="en-US" smtClean="0"/>
              <a:pPr/>
              <a:t>‹#›</a:t>
            </a:fld>
            <a:endParaRPr lang="en-US" dirty="0"/>
          </a:p>
        </p:txBody>
      </p:sp>
      <p:sp>
        <p:nvSpPr>
          <p:cNvPr id="5" name="Content Placeholder 2">
            <a:extLst>
              <a:ext uri="{FF2B5EF4-FFF2-40B4-BE49-F238E27FC236}">
                <a16:creationId xmlns:a16="http://schemas.microsoft.com/office/drawing/2014/main" id="{9C97E266-32E4-8189-1839-616D9C4FE289}"/>
              </a:ext>
            </a:extLst>
          </p:cNvPr>
          <p:cNvSpPr>
            <a:spLocks noGrp="1"/>
          </p:cNvSpPr>
          <p:nvPr>
            <p:ph idx="13"/>
          </p:nvPr>
        </p:nvSpPr>
        <p:spPr>
          <a:xfrm>
            <a:off x="6556746" y="685800"/>
            <a:ext cx="5025656" cy="4796541"/>
          </a:xfrm>
        </p:spPr>
        <p:txBody>
          <a:bodyPr lIns="0" tIns="0" rIns="0" bIns="0">
            <a:normAutofit/>
          </a:bodyPr>
          <a:lstStyle>
            <a:lvl1pPr marL="0" indent="0">
              <a:buNone/>
              <a:defRPr sz="18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9791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 Column Content +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7B6E6-3695-9C72-1E3D-808155482598}"/>
              </a:ext>
            </a:extLst>
          </p:cNvPr>
          <p:cNvSpPr>
            <a:spLocks noGrp="1"/>
          </p:cNvSpPr>
          <p:nvPr>
            <p:ph type="title" hasCustomPrompt="1"/>
          </p:nvPr>
        </p:nvSpPr>
        <p:spPr>
          <a:xfrm>
            <a:off x="609600" y="685801"/>
            <a:ext cx="10972800" cy="611372"/>
          </a:xfrm>
        </p:spPr>
        <p:txBody>
          <a:bodyPr lIns="0" tIns="0" rIns="0" bIns="0" anchor="t">
            <a:normAutofit/>
          </a:bodyPr>
          <a:lstStyle>
            <a:lvl1pPr>
              <a:defRPr sz="4000">
                <a:solidFill>
                  <a:schemeClr val="bg2"/>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44D0E8D-8D68-AAA9-F8D8-0A38CBC85D20}"/>
              </a:ext>
            </a:extLst>
          </p:cNvPr>
          <p:cNvSpPr>
            <a:spLocks noGrp="1"/>
          </p:cNvSpPr>
          <p:nvPr>
            <p:ph idx="1"/>
          </p:nvPr>
        </p:nvSpPr>
        <p:spPr>
          <a:xfrm>
            <a:off x="609600" y="3891624"/>
            <a:ext cx="2420679" cy="1594776"/>
          </a:xfrm>
        </p:spPr>
        <p:txBody>
          <a:bodyPr lIns="0" tIns="0" rIns="0" bIns="0">
            <a:normAutofit/>
          </a:bodyPr>
          <a:lstStyle>
            <a:lvl1pPr marL="0" indent="0" algn="ctr">
              <a:buNone/>
              <a:defRPr sz="16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grpSp>
        <p:nvGrpSpPr>
          <p:cNvPr id="7" name="Graphic 1">
            <a:extLst>
              <a:ext uri="{FF2B5EF4-FFF2-40B4-BE49-F238E27FC236}">
                <a16:creationId xmlns:a16="http://schemas.microsoft.com/office/drawing/2014/main" id="{46E27545-68B2-42DB-9FA3-46BF5EFD27E9}"/>
              </a:ext>
            </a:extLst>
          </p:cNvPr>
          <p:cNvGrpSpPr/>
          <p:nvPr userDrawn="1"/>
        </p:nvGrpSpPr>
        <p:grpSpPr>
          <a:xfrm>
            <a:off x="609600" y="5798765"/>
            <a:ext cx="392457" cy="391269"/>
            <a:chOff x="609600" y="685803"/>
            <a:chExt cx="392457" cy="391269"/>
          </a:xfrm>
          <a:solidFill>
            <a:schemeClr val="bg2"/>
          </a:solidFill>
        </p:grpSpPr>
        <p:sp>
          <p:nvSpPr>
            <p:cNvPr id="8" name="Freeform 7">
              <a:extLst>
                <a:ext uri="{FF2B5EF4-FFF2-40B4-BE49-F238E27FC236}">
                  <a16:creationId xmlns:a16="http://schemas.microsoft.com/office/drawing/2014/main" id="{0DB705EE-8C51-3068-F480-FE21AD683239}"/>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grpFill/>
            <a:ln w="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644EAA02-D143-3A9F-9D9E-3D28ADCB6B0D}"/>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grp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A69BACF9-A1EB-032A-58CC-110C1BF4F2E2}"/>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grpFill/>
            <a:ln w="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DD204CDB-2312-545E-7D39-6764B541D98E}"/>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grpFill/>
            <a:ln w="0"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C1A4C0B5-C5C9-D7D5-9C40-40F10EC186F0}"/>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grpFill/>
            <a:ln w="0" cap="flat">
              <a:noFill/>
              <a:prstDash val="solid"/>
              <a:miter/>
            </a:ln>
          </p:spPr>
          <p:txBody>
            <a:bodyPr rtlCol="0" anchor="ctr"/>
            <a:lstStyle/>
            <a:p>
              <a:endParaRPr lang="en-US"/>
            </a:p>
          </p:txBody>
        </p:sp>
      </p:grpSp>
      <p:sp>
        <p:nvSpPr>
          <p:cNvPr id="15" name="Content Placeholder 2">
            <a:extLst>
              <a:ext uri="{FF2B5EF4-FFF2-40B4-BE49-F238E27FC236}">
                <a16:creationId xmlns:a16="http://schemas.microsoft.com/office/drawing/2014/main" id="{15C0DBDD-7DA8-3FD5-4292-0C69F4045146}"/>
              </a:ext>
            </a:extLst>
          </p:cNvPr>
          <p:cNvSpPr>
            <a:spLocks noGrp="1"/>
          </p:cNvSpPr>
          <p:nvPr>
            <p:ph idx="10"/>
          </p:nvPr>
        </p:nvSpPr>
        <p:spPr>
          <a:xfrm>
            <a:off x="3460307" y="3891623"/>
            <a:ext cx="2420679" cy="1594777"/>
          </a:xfrm>
        </p:spPr>
        <p:txBody>
          <a:bodyPr lIns="0" tIns="0" rIns="0" bIns="0">
            <a:normAutofit/>
          </a:bodyPr>
          <a:lstStyle>
            <a:lvl1pPr marL="0" indent="0" algn="ctr">
              <a:buNone/>
              <a:defRPr sz="16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16" name="Content Placeholder 2">
            <a:extLst>
              <a:ext uri="{FF2B5EF4-FFF2-40B4-BE49-F238E27FC236}">
                <a16:creationId xmlns:a16="http://schemas.microsoft.com/office/drawing/2014/main" id="{1546629A-1B0C-1482-C470-BC30E5193D68}"/>
              </a:ext>
            </a:extLst>
          </p:cNvPr>
          <p:cNvSpPr>
            <a:spLocks noGrp="1"/>
          </p:cNvSpPr>
          <p:nvPr>
            <p:ph idx="11"/>
          </p:nvPr>
        </p:nvSpPr>
        <p:spPr>
          <a:xfrm>
            <a:off x="6311014" y="3891623"/>
            <a:ext cx="2420679" cy="1594777"/>
          </a:xfrm>
        </p:spPr>
        <p:txBody>
          <a:bodyPr lIns="0" tIns="0" rIns="0" bIns="0">
            <a:normAutofit/>
          </a:bodyPr>
          <a:lstStyle>
            <a:lvl1pPr marL="0" indent="0" algn="ctr">
              <a:buNone/>
              <a:defRPr sz="16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17" name="Content Placeholder 2">
            <a:extLst>
              <a:ext uri="{FF2B5EF4-FFF2-40B4-BE49-F238E27FC236}">
                <a16:creationId xmlns:a16="http://schemas.microsoft.com/office/drawing/2014/main" id="{C8FD9D94-EDF0-BCE7-28CE-D5C504F0394E}"/>
              </a:ext>
            </a:extLst>
          </p:cNvPr>
          <p:cNvSpPr>
            <a:spLocks noGrp="1"/>
          </p:cNvSpPr>
          <p:nvPr>
            <p:ph idx="12"/>
          </p:nvPr>
        </p:nvSpPr>
        <p:spPr>
          <a:xfrm>
            <a:off x="9161721" y="3891622"/>
            <a:ext cx="2420679" cy="1594777"/>
          </a:xfrm>
        </p:spPr>
        <p:txBody>
          <a:bodyPr lIns="0" tIns="0" rIns="0" bIns="0">
            <a:normAutofit/>
          </a:bodyPr>
          <a:lstStyle>
            <a:lvl1pPr marL="0" indent="0" algn="ctr">
              <a:buNone/>
              <a:defRPr sz="16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18" name="Content Placeholder 2">
            <a:extLst>
              <a:ext uri="{FF2B5EF4-FFF2-40B4-BE49-F238E27FC236}">
                <a16:creationId xmlns:a16="http://schemas.microsoft.com/office/drawing/2014/main" id="{91A4DD0E-46EC-7909-6EF1-A69EDFD456A4}"/>
              </a:ext>
            </a:extLst>
          </p:cNvPr>
          <p:cNvSpPr>
            <a:spLocks noGrp="1"/>
          </p:cNvSpPr>
          <p:nvPr>
            <p:ph idx="13" hasCustomPrompt="1"/>
          </p:nvPr>
        </p:nvSpPr>
        <p:spPr>
          <a:xfrm>
            <a:off x="609600" y="3439633"/>
            <a:ext cx="2420679" cy="318920"/>
          </a:xfrm>
        </p:spPr>
        <p:txBody>
          <a:bodyPr lIns="0" tIns="0" rIns="0" bIns="0">
            <a:normAutofit/>
          </a:bodyPr>
          <a:lstStyle>
            <a:lvl1pPr marL="0" indent="0" algn="ctr">
              <a:buNone/>
              <a:defRPr sz="1600" spc="100" baseline="0">
                <a:solidFill>
                  <a:schemeClr val="accent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a:t>
            </a:r>
          </a:p>
        </p:txBody>
      </p:sp>
      <p:sp>
        <p:nvSpPr>
          <p:cNvPr id="19" name="Content Placeholder 2">
            <a:extLst>
              <a:ext uri="{FF2B5EF4-FFF2-40B4-BE49-F238E27FC236}">
                <a16:creationId xmlns:a16="http://schemas.microsoft.com/office/drawing/2014/main" id="{D74D04B9-1D66-31A2-A0C2-1BD5914A531B}"/>
              </a:ext>
            </a:extLst>
          </p:cNvPr>
          <p:cNvSpPr>
            <a:spLocks noGrp="1"/>
          </p:cNvSpPr>
          <p:nvPr>
            <p:ph idx="14" hasCustomPrompt="1"/>
          </p:nvPr>
        </p:nvSpPr>
        <p:spPr>
          <a:xfrm>
            <a:off x="3460306" y="3439633"/>
            <a:ext cx="2420679" cy="318920"/>
          </a:xfrm>
        </p:spPr>
        <p:txBody>
          <a:bodyPr lIns="0" tIns="0" rIns="0" bIns="0">
            <a:normAutofit/>
          </a:bodyPr>
          <a:lstStyle>
            <a:lvl1pPr marL="0" indent="0" algn="ctr">
              <a:buNone/>
              <a:defRPr sz="1600" spc="100" baseline="0">
                <a:solidFill>
                  <a:schemeClr val="accent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a:t>
            </a:r>
          </a:p>
        </p:txBody>
      </p:sp>
      <p:sp>
        <p:nvSpPr>
          <p:cNvPr id="20" name="Content Placeholder 2">
            <a:extLst>
              <a:ext uri="{FF2B5EF4-FFF2-40B4-BE49-F238E27FC236}">
                <a16:creationId xmlns:a16="http://schemas.microsoft.com/office/drawing/2014/main" id="{22032268-B0CA-3613-C623-F4D55F96D901}"/>
              </a:ext>
            </a:extLst>
          </p:cNvPr>
          <p:cNvSpPr>
            <a:spLocks noGrp="1"/>
          </p:cNvSpPr>
          <p:nvPr>
            <p:ph idx="15" hasCustomPrompt="1"/>
          </p:nvPr>
        </p:nvSpPr>
        <p:spPr>
          <a:xfrm>
            <a:off x="6311014" y="3439633"/>
            <a:ext cx="2420679" cy="318920"/>
          </a:xfrm>
        </p:spPr>
        <p:txBody>
          <a:bodyPr lIns="0" tIns="0" rIns="0" bIns="0">
            <a:normAutofit/>
          </a:bodyPr>
          <a:lstStyle>
            <a:lvl1pPr marL="0" indent="0" algn="ctr">
              <a:buNone/>
              <a:defRPr sz="1600" spc="100" baseline="0">
                <a:solidFill>
                  <a:schemeClr val="accent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a:t>
            </a:r>
          </a:p>
        </p:txBody>
      </p:sp>
      <p:sp>
        <p:nvSpPr>
          <p:cNvPr id="21" name="Content Placeholder 2">
            <a:extLst>
              <a:ext uri="{FF2B5EF4-FFF2-40B4-BE49-F238E27FC236}">
                <a16:creationId xmlns:a16="http://schemas.microsoft.com/office/drawing/2014/main" id="{DD222F9F-15C5-E4EB-7B23-D7F6F4065AB1}"/>
              </a:ext>
            </a:extLst>
          </p:cNvPr>
          <p:cNvSpPr>
            <a:spLocks noGrp="1"/>
          </p:cNvSpPr>
          <p:nvPr>
            <p:ph idx="16" hasCustomPrompt="1"/>
          </p:nvPr>
        </p:nvSpPr>
        <p:spPr>
          <a:xfrm>
            <a:off x="9161721" y="3439633"/>
            <a:ext cx="2420679" cy="318920"/>
          </a:xfrm>
        </p:spPr>
        <p:txBody>
          <a:bodyPr lIns="0" tIns="0" rIns="0" bIns="0">
            <a:normAutofit/>
          </a:bodyPr>
          <a:lstStyle>
            <a:lvl1pPr marL="0" indent="0" algn="ctr">
              <a:buNone/>
              <a:defRPr sz="1600" spc="100" baseline="0">
                <a:solidFill>
                  <a:schemeClr val="accent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a:t>
            </a:r>
          </a:p>
        </p:txBody>
      </p:sp>
      <p:sp>
        <p:nvSpPr>
          <p:cNvPr id="24" name="Slide Number Placeholder 5">
            <a:extLst>
              <a:ext uri="{FF2B5EF4-FFF2-40B4-BE49-F238E27FC236}">
                <a16:creationId xmlns:a16="http://schemas.microsoft.com/office/drawing/2014/main" id="{E2ED62C9-B405-EBE9-D518-63AA4A459A4A}"/>
              </a:ext>
            </a:extLst>
          </p:cNvPr>
          <p:cNvSpPr>
            <a:spLocks noGrp="1"/>
          </p:cNvSpPr>
          <p:nvPr>
            <p:ph type="sldNum" sz="quarter" idx="17"/>
          </p:nvPr>
        </p:nvSpPr>
        <p:spPr>
          <a:xfrm>
            <a:off x="11189942" y="6042352"/>
            <a:ext cx="392457" cy="147682"/>
          </a:xfrm>
        </p:spPr>
        <p:txBody>
          <a:bodyPr/>
          <a:lstStyle>
            <a:lvl1pPr>
              <a:defRPr/>
            </a:lvl1pPr>
          </a:lstStyle>
          <a:p>
            <a:fld id="{AA175B17-E441-A347-9E6C-65565F2E22C5}" type="slidenum">
              <a:rPr lang="en-US" smtClean="0"/>
              <a:pPr/>
              <a:t>‹#›</a:t>
            </a:fld>
            <a:endParaRPr lang="en-US" dirty="0"/>
          </a:p>
        </p:txBody>
      </p:sp>
    </p:spTree>
    <p:extLst>
      <p:ext uri="{BB962C8B-B14F-4D97-AF65-F5344CB8AC3E}">
        <p14:creationId xmlns:p14="http://schemas.microsoft.com/office/powerpoint/2010/main" val="2082170849"/>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ase Stud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15F2F-570E-DCA0-4F97-18A3CB7D3AEB}"/>
              </a:ext>
            </a:extLst>
          </p:cNvPr>
          <p:cNvSpPr>
            <a:spLocks noGrp="1"/>
          </p:cNvSpPr>
          <p:nvPr>
            <p:ph type="title" hasCustomPrompt="1"/>
          </p:nvPr>
        </p:nvSpPr>
        <p:spPr>
          <a:xfrm>
            <a:off x="609600" y="1063256"/>
            <a:ext cx="5486400" cy="4423144"/>
          </a:xfrm>
        </p:spPr>
        <p:txBody>
          <a:bodyPr lIns="0" tIns="0" rIns="0" bIns="0" anchor="t">
            <a:normAutofit/>
          </a:bodyPr>
          <a:lstStyle>
            <a:lvl1pPr>
              <a:defRPr sz="4000">
                <a:solidFill>
                  <a:schemeClr val="bg1"/>
                </a:solidFill>
              </a:defRPr>
            </a:lvl1pPr>
          </a:lstStyle>
          <a:p>
            <a:r>
              <a:rPr lang="en-US" dirty="0"/>
              <a:t>CLICK TO EDIT MASTER TITLE STYLE</a:t>
            </a:r>
          </a:p>
        </p:txBody>
      </p:sp>
      <p:grpSp>
        <p:nvGrpSpPr>
          <p:cNvPr id="20" name="Graphic 1">
            <a:extLst>
              <a:ext uri="{FF2B5EF4-FFF2-40B4-BE49-F238E27FC236}">
                <a16:creationId xmlns:a16="http://schemas.microsoft.com/office/drawing/2014/main" id="{40894EF5-7E65-2BAA-CB86-42AD11993424}"/>
              </a:ext>
            </a:extLst>
          </p:cNvPr>
          <p:cNvGrpSpPr/>
          <p:nvPr userDrawn="1"/>
        </p:nvGrpSpPr>
        <p:grpSpPr>
          <a:xfrm>
            <a:off x="609600" y="5798765"/>
            <a:ext cx="392457" cy="391269"/>
            <a:chOff x="609600" y="685803"/>
            <a:chExt cx="392457" cy="391269"/>
          </a:xfrm>
          <a:solidFill>
            <a:schemeClr val="bg1"/>
          </a:solidFill>
        </p:grpSpPr>
        <p:sp>
          <p:nvSpPr>
            <p:cNvPr id="21" name="Freeform 20">
              <a:extLst>
                <a:ext uri="{FF2B5EF4-FFF2-40B4-BE49-F238E27FC236}">
                  <a16:creationId xmlns:a16="http://schemas.microsoft.com/office/drawing/2014/main" id="{1D59994C-B253-F6CD-2FEE-F44B7286E1D6}"/>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grpFill/>
            <a:ln w="0"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D6BDEEA5-6B70-4090-9E3C-CC754BD09B38}"/>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grpFill/>
            <a:ln w="0"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26FC48BF-5890-9B79-E4B4-2438731041DE}"/>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grpFill/>
            <a:ln w="0"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04166C5A-0FE2-A13D-333E-9A8B9F136DF4}"/>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grpFill/>
            <a:ln w="0"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CD56F195-7545-A174-54FB-B7BC5D34C547}"/>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grpFill/>
            <a:ln w="0" cap="flat">
              <a:noFill/>
              <a:prstDash val="solid"/>
              <a:miter/>
            </a:ln>
          </p:spPr>
          <p:txBody>
            <a:bodyPr rtlCol="0" anchor="ctr"/>
            <a:lstStyle/>
            <a:p>
              <a:endParaRPr lang="en-US"/>
            </a:p>
          </p:txBody>
        </p:sp>
      </p:grpSp>
      <p:sp>
        <p:nvSpPr>
          <p:cNvPr id="27" name="Slide Number Placeholder 5">
            <a:extLst>
              <a:ext uri="{FF2B5EF4-FFF2-40B4-BE49-F238E27FC236}">
                <a16:creationId xmlns:a16="http://schemas.microsoft.com/office/drawing/2014/main" id="{9DC30E55-1F05-9C0C-ABA8-0A32C0D3F848}"/>
              </a:ext>
            </a:extLst>
          </p:cNvPr>
          <p:cNvSpPr>
            <a:spLocks noGrp="1"/>
          </p:cNvSpPr>
          <p:nvPr>
            <p:ph type="sldNum" sz="quarter" idx="17"/>
          </p:nvPr>
        </p:nvSpPr>
        <p:spPr>
          <a:xfrm>
            <a:off x="11189942" y="6042352"/>
            <a:ext cx="392457" cy="147682"/>
          </a:xfrm>
        </p:spPr>
        <p:txBody>
          <a:bodyPr/>
          <a:lstStyle>
            <a:lvl1pPr>
              <a:defRPr>
                <a:solidFill>
                  <a:schemeClr val="bg1"/>
                </a:solidFill>
              </a:defRPr>
            </a:lvl1pPr>
          </a:lstStyle>
          <a:p>
            <a:fld id="{AA175B17-E441-A347-9E6C-65565F2E22C5}" type="slidenum">
              <a:rPr lang="en-US" smtClean="0"/>
              <a:pPr/>
              <a:t>‹#›</a:t>
            </a:fld>
            <a:endParaRPr lang="en-US" dirty="0"/>
          </a:p>
        </p:txBody>
      </p:sp>
      <p:sp>
        <p:nvSpPr>
          <p:cNvPr id="28" name="Text Placeholder 13">
            <a:extLst>
              <a:ext uri="{FF2B5EF4-FFF2-40B4-BE49-F238E27FC236}">
                <a16:creationId xmlns:a16="http://schemas.microsoft.com/office/drawing/2014/main" id="{0AADC925-9B67-6A4F-8AC3-7922AEE61E6C}"/>
              </a:ext>
            </a:extLst>
          </p:cNvPr>
          <p:cNvSpPr>
            <a:spLocks noGrp="1"/>
          </p:cNvSpPr>
          <p:nvPr>
            <p:ph type="body" sz="quarter" idx="15" hasCustomPrompt="1"/>
          </p:nvPr>
        </p:nvSpPr>
        <p:spPr>
          <a:xfrm>
            <a:off x="609600" y="684028"/>
            <a:ext cx="4572000" cy="206470"/>
          </a:xfrm>
        </p:spPr>
        <p:txBody>
          <a:bodyPr lIns="0" tIns="0" rIns="0" bIns="0">
            <a:normAutofit/>
          </a:bodyPr>
          <a:lstStyle>
            <a:lvl1pPr marL="0" indent="0">
              <a:buNone/>
              <a:defRPr sz="1600" spc="100" baseline="0">
                <a:solidFill>
                  <a:schemeClr val="bg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CASE STUDY</a:t>
            </a:r>
          </a:p>
        </p:txBody>
      </p:sp>
    </p:spTree>
    <p:extLst>
      <p:ext uri="{BB962C8B-B14F-4D97-AF65-F5344CB8AC3E}">
        <p14:creationId xmlns:p14="http://schemas.microsoft.com/office/powerpoint/2010/main" val="237116152"/>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ase Study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4D0E8D-8D68-AAA9-F8D8-0A38CBC85D20}"/>
              </a:ext>
            </a:extLst>
          </p:cNvPr>
          <p:cNvSpPr>
            <a:spLocks noGrp="1"/>
          </p:cNvSpPr>
          <p:nvPr>
            <p:ph idx="1"/>
          </p:nvPr>
        </p:nvSpPr>
        <p:spPr>
          <a:xfrm>
            <a:off x="6096000" y="685801"/>
            <a:ext cx="5486400" cy="4800599"/>
          </a:xfrm>
        </p:spPr>
        <p:txBody>
          <a:bodyPr lIns="0" tIns="0" rIns="0" bIns="0">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aphic 1">
            <a:extLst>
              <a:ext uri="{FF2B5EF4-FFF2-40B4-BE49-F238E27FC236}">
                <a16:creationId xmlns:a16="http://schemas.microsoft.com/office/drawing/2014/main" id="{46E27545-68B2-42DB-9FA3-46BF5EFD27E9}"/>
              </a:ext>
            </a:extLst>
          </p:cNvPr>
          <p:cNvGrpSpPr/>
          <p:nvPr userDrawn="1"/>
        </p:nvGrpSpPr>
        <p:grpSpPr>
          <a:xfrm>
            <a:off x="609600" y="5798765"/>
            <a:ext cx="392457" cy="391269"/>
            <a:chOff x="609600" y="685803"/>
            <a:chExt cx="392457" cy="391269"/>
          </a:xfrm>
          <a:solidFill>
            <a:schemeClr val="bg2"/>
          </a:solidFill>
        </p:grpSpPr>
        <p:sp>
          <p:nvSpPr>
            <p:cNvPr id="8" name="Freeform 7">
              <a:extLst>
                <a:ext uri="{FF2B5EF4-FFF2-40B4-BE49-F238E27FC236}">
                  <a16:creationId xmlns:a16="http://schemas.microsoft.com/office/drawing/2014/main" id="{0DB705EE-8C51-3068-F480-FE21AD683239}"/>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grpFill/>
            <a:ln w="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644EAA02-D143-3A9F-9D9E-3D28ADCB6B0D}"/>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grp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A69BACF9-A1EB-032A-58CC-110C1BF4F2E2}"/>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grpFill/>
            <a:ln w="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DD204CDB-2312-545E-7D39-6764B541D98E}"/>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grpFill/>
            <a:ln w="0"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C1A4C0B5-C5C9-D7D5-9C40-40F10EC186F0}"/>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grpFill/>
            <a:ln w="0" cap="flat">
              <a:noFill/>
              <a:prstDash val="solid"/>
              <a:miter/>
            </a:ln>
          </p:spPr>
          <p:txBody>
            <a:bodyPr rtlCol="0" anchor="ctr"/>
            <a:lstStyle/>
            <a:p>
              <a:endParaRPr lang="en-US"/>
            </a:p>
          </p:txBody>
        </p:sp>
      </p:grpSp>
      <p:sp>
        <p:nvSpPr>
          <p:cNvPr id="4" name="Slide Number Placeholder 5">
            <a:extLst>
              <a:ext uri="{FF2B5EF4-FFF2-40B4-BE49-F238E27FC236}">
                <a16:creationId xmlns:a16="http://schemas.microsoft.com/office/drawing/2014/main" id="{40D15F20-70C9-610A-5AF2-2D1BCA753250}"/>
              </a:ext>
            </a:extLst>
          </p:cNvPr>
          <p:cNvSpPr>
            <a:spLocks noGrp="1"/>
          </p:cNvSpPr>
          <p:nvPr>
            <p:ph type="sldNum" sz="quarter" idx="12"/>
          </p:nvPr>
        </p:nvSpPr>
        <p:spPr>
          <a:xfrm>
            <a:off x="11189942" y="6042352"/>
            <a:ext cx="392457" cy="147682"/>
          </a:xfrm>
        </p:spPr>
        <p:txBody>
          <a:bodyPr/>
          <a:lstStyle>
            <a:lvl1pPr>
              <a:defRPr/>
            </a:lvl1pPr>
          </a:lstStyle>
          <a:p>
            <a:fld id="{AA175B17-E441-A347-9E6C-65565F2E22C5}" type="slidenum">
              <a:rPr lang="en-US" smtClean="0"/>
              <a:pPr/>
              <a:t>‹#›</a:t>
            </a:fld>
            <a:endParaRPr lang="en-US" dirty="0"/>
          </a:p>
        </p:txBody>
      </p:sp>
      <p:sp>
        <p:nvSpPr>
          <p:cNvPr id="5" name="Title 1">
            <a:extLst>
              <a:ext uri="{FF2B5EF4-FFF2-40B4-BE49-F238E27FC236}">
                <a16:creationId xmlns:a16="http://schemas.microsoft.com/office/drawing/2014/main" id="{AF656BD8-5F90-5243-D4C3-7EBDF06B6D19}"/>
              </a:ext>
            </a:extLst>
          </p:cNvPr>
          <p:cNvSpPr>
            <a:spLocks noGrp="1"/>
          </p:cNvSpPr>
          <p:nvPr>
            <p:ph type="title" hasCustomPrompt="1"/>
          </p:nvPr>
        </p:nvSpPr>
        <p:spPr>
          <a:xfrm>
            <a:off x="609600" y="1063256"/>
            <a:ext cx="4572000" cy="4423143"/>
          </a:xfrm>
        </p:spPr>
        <p:txBody>
          <a:bodyPr lIns="0" tIns="0" rIns="0" bIns="0" anchor="t">
            <a:normAutofit/>
          </a:bodyPr>
          <a:lstStyle>
            <a:lvl1pPr>
              <a:defRPr sz="4000">
                <a:solidFill>
                  <a:schemeClr val="bg2"/>
                </a:solidFill>
              </a:defRPr>
            </a:lvl1pPr>
          </a:lstStyle>
          <a:p>
            <a:r>
              <a:rPr lang="en-US" dirty="0"/>
              <a:t>CLICK TO EDIT MASTER TITLE STYLE</a:t>
            </a:r>
          </a:p>
        </p:txBody>
      </p:sp>
      <p:sp>
        <p:nvSpPr>
          <p:cNvPr id="13" name="Text Placeholder 13">
            <a:extLst>
              <a:ext uri="{FF2B5EF4-FFF2-40B4-BE49-F238E27FC236}">
                <a16:creationId xmlns:a16="http://schemas.microsoft.com/office/drawing/2014/main" id="{8642C213-3DAC-D550-285B-9CF9D232EF8E}"/>
              </a:ext>
            </a:extLst>
          </p:cNvPr>
          <p:cNvSpPr>
            <a:spLocks noGrp="1"/>
          </p:cNvSpPr>
          <p:nvPr>
            <p:ph type="body" sz="quarter" idx="15" hasCustomPrompt="1"/>
          </p:nvPr>
        </p:nvSpPr>
        <p:spPr>
          <a:xfrm>
            <a:off x="609600" y="684028"/>
            <a:ext cx="4572000" cy="206470"/>
          </a:xfrm>
        </p:spPr>
        <p:txBody>
          <a:bodyPr lIns="0" tIns="0" rIns="0" bIns="0">
            <a:normAutofit/>
          </a:bodyPr>
          <a:lstStyle>
            <a:lvl1pPr marL="0" indent="0">
              <a:buNone/>
              <a:defRPr sz="1600" spc="100" baseline="0">
                <a:solidFill>
                  <a:schemeClr val="accent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CASE STUDY</a:t>
            </a:r>
          </a:p>
        </p:txBody>
      </p:sp>
    </p:spTree>
    <p:extLst>
      <p:ext uri="{BB962C8B-B14F-4D97-AF65-F5344CB8AC3E}">
        <p14:creationId xmlns:p14="http://schemas.microsoft.com/office/powerpoint/2010/main" val="3749448159"/>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ase Study Content + Photos">
    <p:spTree>
      <p:nvGrpSpPr>
        <p:cNvPr id="1" name=""/>
        <p:cNvGrpSpPr/>
        <p:nvPr/>
      </p:nvGrpSpPr>
      <p:grpSpPr>
        <a:xfrm>
          <a:off x="0" y="0"/>
          <a:ext cx="0" cy="0"/>
          <a:chOff x="0" y="0"/>
          <a:chExt cx="0" cy="0"/>
        </a:xfrm>
      </p:grpSpPr>
      <p:grpSp>
        <p:nvGrpSpPr>
          <p:cNvPr id="7" name="Graphic 1">
            <a:extLst>
              <a:ext uri="{FF2B5EF4-FFF2-40B4-BE49-F238E27FC236}">
                <a16:creationId xmlns:a16="http://schemas.microsoft.com/office/drawing/2014/main" id="{46E27545-68B2-42DB-9FA3-46BF5EFD27E9}"/>
              </a:ext>
            </a:extLst>
          </p:cNvPr>
          <p:cNvGrpSpPr/>
          <p:nvPr userDrawn="1"/>
        </p:nvGrpSpPr>
        <p:grpSpPr>
          <a:xfrm>
            <a:off x="609600" y="5798765"/>
            <a:ext cx="392457" cy="391269"/>
            <a:chOff x="609600" y="685803"/>
            <a:chExt cx="392457" cy="391269"/>
          </a:xfrm>
          <a:solidFill>
            <a:schemeClr val="bg2"/>
          </a:solidFill>
        </p:grpSpPr>
        <p:sp>
          <p:nvSpPr>
            <p:cNvPr id="8" name="Freeform 7">
              <a:extLst>
                <a:ext uri="{FF2B5EF4-FFF2-40B4-BE49-F238E27FC236}">
                  <a16:creationId xmlns:a16="http://schemas.microsoft.com/office/drawing/2014/main" id="{0DB705EE-8C51-3068-F480-FE21AD683239}"/>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grpFill/>
            <a:ln w="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644EAA02-D143-3A9F-9D9E-3D28ADCB6B0D}"/>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grp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A69BACF9-A1EB-032A-58CC-110C1BF4F2E2}"/>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grpFill/>
            <a:ln w="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DD204CDB-2312-545E-7D39-6764B541D98E}"/>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grpFill/>
            <a:ln w="0"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C1A4C0B5-C5C9-D7D5-9C40-40F10EC186F0}"/>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grpFill/>
            <a:ln w="0" cap="flat">
              <a:noFill/>
              <a:prstDash val="solid"/>
              <a:miter/>
            </a:ln>
          </p:spPr>
          <p:txBody>
            <a:bodyPr rtlCol="0" anchor="ctr"/>
            <a:lstStyle/>
            <a:p>
              <a:endParaRPr lang="en-US"/>
            </a:p>
          </p:txBody>
        </p:sp>
      </p:grpSp>
      <p:sp>
        <p:nvSpPr>
          <p:cNvPr id="5" name="Title 1">
            <a:extLst>
              <a:ext uri="{FF2B5EF4-FFF2-40B4-BE49-F238E27FC236}">
                <a16:creationId xmlns:a16="http://schemas.microsoft.com/office/drawing/2014/main" id="{AF656BD8-5F90-5243-D4C3-7EBDF06B6D19}"/>
              </a:ext>
            </a:extLst>
          </p:cNvPr>
          <p:cNvSpPr>
            <a:spLocks noGrp="1"/>
          </p:cNvSpPr>
          <p:nvPr>
            <p:ph type="title" hasCustomPrompt="1"/>
          </p:nvPr>
        </p:nvSpPr>
        <p:spPr>
          <a:xfrm>
            <a:off x="609600" y="1063257"/>
            <a:ext cx="4572000" cy="1964984"/>
          </a:xfrm>
        </p:spPr>
        <p:txBody>
          <a:bodyPr lIns="0" tIns="0" rIns="0" bIns="0" anchor="t">
            <a:normAutofit/>
          </a:bodyPr>
          <a:lstStyle>
            <a:lvl1pPr>
              <a:defRPr sz="4000">
                <a:solidFill>
                  <a:schemeClr val="bg2"/>
                </a:solidFill>
              </a:defRPr>
            </a:lvl1pPr>
          </a:lstStyle>
          <a:p>
            <a:r>
              <a:rPr lang="en-US" dirty="0"/>
              <a:t>CLICK TO EDIT MASTER TITLE STYLE</a:t>
            </a:r>
          </a:p>
        </p:txBody>
      </p:sp>
      <p:sp>
        <p:nvSpPr>
          <p:cNvPr id="14" name="Text Placeholder 13">
            <a:extLst>
              <a:ext uri="{FF2B5EF4-FFF2-40B4-BE49-F238E27FC236}">
                <a16:creationId xmlns:a16="http://schemas.microsoft.com/office/drawing/2014/main" id="{0A2007CA-E862-66DA-7D75-A669FCD4CAD2}"/>
              </a:ext>
            </a:extLst>
          </p:cNvPr>
          <p:cNvSpPr>
            <a:spLocks noGrp="1"/>
          </p:cNvSpPr>
          <p:nvPr>
            <p:ph type="body" sz="quarter" idx="14"/>
          </p:nvPr>
        </p:nvSpPr>
        <p:spPr>
          <a:xfrm>
            <a:off x="609600" y="3429000"/>
            <a:ext cx="4572000" cy="2057400"/>
          </a:xfrm>
        </p:spPr>
        <p:txBody>
          <a:bodyPr lIns="0" tIns="0" rIns="0" bIns="0">
            <a:normAutofit/>
          </a:bodyPr>
          <a:lstStyle>
            <a:lvl1pPr marL="0" indent="0">
              <a:buNone/>
              <a:defRPr sz="18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15" name="Text Placeholder 13">
            <a:extLst>
              <a:ext uri="{FF2B5EF4-FFF2-40B4-BE49-F238E27FC236}">
                <a16:creationId xmlns:a16="http://schemas.microsoft.com/office/drawing/2014/main" id="{EB867154-42A8-FA87-2C52-02D850E9E59F}"/>
              </a:ext>
            </a:extLst>
          </p:cNvPr>
          <p:cNvSpPr>
            <a:spLocks noGrp="1"/>
          </p:cNvSpPr>
          <p:nvPr>
            <p:ph type="body" sz="quarter" idx="15" hasCustomPrompt="1"/>
          </p:nvPr>
        </p:nvSpPr>
        <p:spPr>
          <a:xfrm>
            <a:off x="609600" y="684028"/>
            <a:ext cx="4572000" cy="206470"/>
          </a:xfrm>
        </p:spPr>
        <p:txBody>
          <a:bodyPr lIns="0" tIns="0" rIns="0" bIns="0">
            <a:normAutofit/>
          </a:bodyPr>
          <a:lstStyle>
            <a:lvl1pPr marL="0" indent="0">
              <a:buNone/>
              <a:defRPr sz="1600" spc="100" baseline="0">
                <a:solidFill>
                  <a:schemeClr val="accent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CASE STUDY</a:t>
            </a:r>
          </a:p>
        </p:txBody>
      </p:sp>
      <p:sp>
        <p:nvSpPr>
          <p:cNvPr id="21" name="Picture Placeholder 20">
            <a:extLst>
              <a:ext uri="{FF2B5EF4-FFF2-40B4-BE49-F238E27FC236}">
                <a16:creationId xmlns:a16="http://schemas.microsoft.com/office/drawing/2014/main" id="{06C95D6F-BCF9-290E-E66C-FB786446F3B2}"/>
              </a:ext>
            </a:extLst>
          </p:cNvPr>
          <p:cNvSpPr>
            <a:spLocks noGrp="1"/>
          </p:cNvSpPr>
          <p:nvPr>
            <p:ph type="pic" sz="quarter" idx="16"/>
          </p:nvPr>
        </p:nvSpPr>
        <p:spPr>
          <a:xfrm>
            <a:off x="6095631" y="685800"/>
            <a:ext cx="3654425" cy="2651760"/>
          </a:xfrm>
        </p:spPr>
        <p:txBody>
          <a:bodyPr>
            <a:normAutofit/>
          </a:bodyPr>
          <a:lstStyle>
            <a:lvl1pPr marL="0" indent="0" algn="ctr">
              <a:buNone/>
              <a:defRPr sz="1000"/>
            </a:lvl1pPr>
          </a:lstStyle>
          <a:p>
            <a:r>
              <a:rPr lang="en-US"/>
              <a:t>Click icon to add picture</a:t>
            </a:r>
            <a:endParaRPr lang="en-US" dirty="0"/>
          </a:p>
        </p:txBody>
      </p:sp>
      <p:sp>
        <p:nvSpPr>
          <p:cNvPr id="22" name="Picture Placeholder 20">
            <a:extLst>
              <a:ext uri="{FF2B5EF4-FFF2-40B4-BE49-F238E27FC236}">
                <a16:creationId xmlns:a16="http://schemas.microsoft.com/office/drawing/2014/main" id="{1B08DC5D-3582-C009-6972-96FF4534F095}"/>
              </a:ext>
            </a:extLst>
          </p:cNvPr>
          <p:cNvSpPr>
            <a:spLocks noGrp="1"/>
          </p:cNvSpPr>
          <p:nvPr>
            <p:ph type="pic" sz="quarter" idx="17"/>
          </p:nvPr>
        </p:nvSpPr>
        <p:spPr>
          <a:xfrm>
            <a:off x="9963912" y="685800"/>
            <a:ext cx="1618488" cy="2651760"/>
          </a:xfrm>
        </p:spPr>
        <p:txBody>
          <a:bodyPr>
            <a:normAutofit/>
          </a:bodyPr>
          <a:lstStyle>
            <a:lvl1pPr marL="0" indent="0" algn="ctr">
              <a:buNone/>
              <a:defRPr sz="1000"/>
            </a:lvl1pPr>
          </a:lstStyle>
          <a:p>
            <a:r>
              <a:rPr lang="en-US"/>
              <a:t>Click icon to add picture</a:t>
            </a:r>
            <a:endParaRPr lang="en-US" dirty="0"/>
          </a:p>
        </p:txBody>
      </p:sp>
      <p:sp>
        <p:nvSpPr>
          <p:cNvPr id="23" name="Picture Placeholder 20">
            <a:extLst>
              <a:ext uri="{FF2B5EF4-FFF2-40B4-BE49-F238E27FC236}">
                <a16:creationId xmlns:a16="http://schemas.microsoft.com/office/drawing/2014/main" id="{CB696B5B-94C0-9B20-2D3D-E1F7BE02B1E6}"/>
              </a:ext>
            </a:extLst>
          </p:cNvPr>
          <p:cNvSpPr>
            <a:spLocks noGrp="1"/>
          </p:cNvSpPr>
          <p:nvPr>
            <p:ph type="pic" sz="quarter" idx="18"/>
          </p:nvPr>
        </p:nvSpPr>
        <p:spPr>
          <a:xfrm>
            <a:off x="6095631" y="3520440"/>
            <a:ext cx="1618488" cy="2651760"/>
          </a:xfrm>
        </p:spPr>
        <p:txBody>
          <a:bodyPr>
            <a:normAutofit/>
          </a:bodyPr>
          <a:lstStyle>
            <a:lvl1pPr marL="0" indent="0" algn="ctr">
              <a:buNone/>
              <a:defRPr sz="1000"/>
            </a:lvl1pPr>
          </a:lstStyle>
          <a:p>
            <a:r>
              <a:rPr lang="en-US"/>
              <a:t>Click icon to add picture</a:t>
            </a:r>
            <a:endParaRPr lang="en-US" dirty="0"/>
          </a:p>
        </p:txBody>
      </p:sp>
      <p:sp>
        <p:nvSpPr>
          <p:cNvPr id="24" name="Picture Placeholder 20">
            <a:extLst>
              <a:ext uri="{FF2B5EF4-FFF2-40B4-BE49-F238E27FC236}">
                <a16:creationId xmlns:a16="http://schemas.microsoft.com/office/drawing/2014/main" id="{B678FAC5-2351-1A6A-36BB-035D486A7A11}"/>
              </a:ext>
            </a:extLst>
          </p:cNvPr>
          <p:cNvSpPr>
            <a:spLocks noGrp="1"/>
          </p:cNvSpPr>
          <p:nvPr>
            <p:ph type="pic" sz="quarter" idx="19"/>
          </p:nvPr>
        </p:nvSpPr>
        <p:spPr>
          <a:xfrm>
            <a:off x="7927975" y="3520440"/>
            <a:ext cx="3654425" cy="2651760"/>
          </a:xfrm>
        </p:spPr>
        <p:txBody>
          <a:bodyPr>
            <a:normAutofit/>
          </a:bodyPr>
          <a:lstStyle>
            <a:lvl1pPr marL="0" indent="0" algn="ctr">
              <a:buNone/>
              <a:defRPr sz="1000"/>
            </a:lvl1pPr>
          </a:lstStyle>
          <a:p>
            <a:r>
              <a:rPr lang="en-US"/>
              <a:t>Click icon to add picture</a:t>
            </a:r>
            <a:endParaRPr lang="en-US" dirty="0"/>
          </a:p>
        </p:txBody>
      </p:sp>
    </p:spTree>
    <p:extLst>
      <p:ext uri="{BB962C8B-B14F-4D97-AF65-F5344CB8AC3E}">
        <p14:creationId xmlns:p14="http://schemas.microsoft.com/office/powerpoint/2010/main" val="598477293"/>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ase Study Photos">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06C95D6F-BCF9-290E-E66C-FB786446F3B2}"/>
              </a:ext>
            </a:extLst>
          </p:cNvPr>
          <p:cNvSpPr>
            <a:spLocks noGrp="1"/>
          </p:cNvSpPr>
          <p:nvPr>
            <p:ph type="pic" sz="quarter" idx="16"/>
          </p:nvPr>
        </p:nvSpPr>
        <p:spPr>
          <a:xfrm>
            <a:off x="6201961" y="685800"/>
            <a:ext cx="3548095" cy="2651760"/>
          </a:xfrm>
        </p:spPr>
        <p:txBody>
          <a:bodyPr>
            <a:normAutofit/>
          </a:bodyPr>
          <a:lstStyle>
            <a:lvl1pPr marL="0" indent="0" algn="ctr">
              <a:buNone/>
              <a:defRPr sz="1000"/>
            </a:lvl1pPr>
          </a:lstStyle>
          <a:p>
            <a:r>
              <a:rPr lang="en-US"/>
              <a:t>Click icon to add picture</a:t>
            </a:r>
            <a:endParaRPr lang="en-US" dirty="0"/>
          </a:p>
        </p:txBody>
      </p:sp>
      <p:sp>
        <p:nvSpPr>
          <p:cNvPr id="22" name="Picture Placeholder 20">
            <a:extLst>
              <a:ext uri="{FF2B5EF4-FFF2-40B4-BE49-F238E27FC236}">
                <a16:creationId xmlns:a16="http://schemas.microsoft.com/office/drawing/2014/main" id="{1B08DC5D-3582-C009-6972-96FF4534F095}"/>
              </a:ext>
            </a:extLst>
          </p:cNvPr>
          <p:cNvSpPr>
            <a:spLocks noGrp="1"/>
          </p:cNvSpPr>
          <p:nvPr>
            <p:ph type="pic" sz="quarter" idx="17"/>
          </p:nvPr>
        </p:nvSpPr>
        <p:spPr>
          <a:xfrm>
            <a:off x="9963912" y="685800"/>
            <a:ext cx="1618488" cy="2651760"/>
          </a:xfrm>
        </p:spPr>
        <p:txBody>
          <a:bodyPr>
            <a:normAutofit/>
          </a:bodyPr>
          <a:lstStyle>
            <a:lvl1pPr marL="0" indent="0" algn="ctr">
              <a:buNone/>
              <a:defRPr sz="1000"/>
            </a:lvl1pPr>
          </a:lstStyle>
          <a:p>
            <a:r>
              <a:rPr lang="en-US"/>
              <a:t>Click icon to add picture</a:t>
            </a:r>
            <a:endParaRPr lang="en-US" dirty="0"/>
          </a:p>
        </p:txBody>
      </p:sp>
      <p:sp>
        <p:nvSpPr>
          <p:cNvPr id="18" name="Picture Placeholder 20">
            <a:extLst>
              <a:ext uri="{FF2B5EF4-FFF2-40B4-BE49-F238E27FC236}">
                <a16:creationId xmlns:a16="http://schemas.microsoft.com/office/drawing/2014/main" id="{6BA80A9F-70F2-BE9F-16FD-5195A163C1DD}"/>
              </a:ext>
            </a:extLst>
          </p:cNvPr>
          <p:cNvSpPr>
            <a:spLocks noGrp="1"/>
          </p:cNvSpPr>
          <p:nvPr>
            <p:ph type="pic" sz="quarter" idx="18"/>
          </p:nvPr>
        </p:nvSpPr>
        <p:spPr>
          <a:xfrm>
            <a:off x="609600" y="3533553"/>
            <a:ext cx="3548095" cy="2651760"/>
          </a:xfrm>
        </p:spPr>
        <p:txBody>
          <a:bodyPr>
            <a:normAutofit/>
          </a:bodyPr>
          <a:lstStyle>
            <a:lvl1pPr marL="0" indent="0" algn="ctr">
              <a:buNone/>
              <a:defRPr sz="1000"/>
            </a:lvl1pPr>
          </a:lstStyle>
          <a:p>
            <a:r>
              <a:rPr lang="en-US"/>
              <a:t>Click icon to add picture</a:t>
            </a:r>
            <a:endParaRPr lang="en-US" dirty="0"/>
          </a:p>
        </p:txBody>
      </p:sp>
      <p:sp>
        <p:nvSpPr>
          <p:cNvPr id="19" name="Picture Placeholder 20">
            <a:extLst>
              <a:ext uri="{FF2B5EF4-FFF2-40B4-BE49-F238E27FC236}">
                <a16:creationId xmlns:a16="http://schemas.microsoft.com/office/drawing/2014/main" id="{5DC0F359-71D1-BA6D-EFF7-DCDA702530F0}"/>
              </a:ext>
            </a:extLst>
          </p:cNvPr>
          <p:cNvSpPr>
            <a:spLocks noGrp="1"/>
          </p:cNvSpPr>
          <p:nvPr>
            <p:ph type="pic" sz="quarter" idx="19"/>
          </p:nvPr>
        </p:nvSpPr>
        <p:spPr>
          <a:xfrm>
            <a:off x="4371551" y="3533553"/>
            <a:ext cx="1618488" cy="2651760"/>
          </a:xfrm>
        </p:spPr>
        <p:txBody>
          <a:bodyPr>
            <a:normAutofit/>
          </a:bodyPr>
          <a:lstStyle>
            <a:lvl1pPr marL="0" indent="0" algn="ctr">
              <a:buNone/>
              <a:defRPr sz="1000"/>
            </a:lvl1pPr>
          </a:lstStyle>
          <a:p>
            <a:r>
              <a:rPr lang="en-US"/>
              <a:t>Click icon to add picture</a:t>
            </a:r>
            <a:endParaRPr lang="en-US" dirty="0"/>
          </a:p>
        </p:txBody>
      </p:sp>
      <p:sp>
        <p:nvSpPr>
          <p:cNvPr id="20" name="Picture Placeholder 20">
            <a:extLst>
              <a:ext uri="{FF2B5EF4-FFF2-40B4-BE49-F238E27FC236}">
                <a16:creationId xmlns:a16="http://schemas.microsoft.com/office/drawing/2014/main" id="{73BB549B-F2FD-DD3D-B149-134A160A7D35}"/>
              </a:ext>
            </a:extLst>
          </p:cNvPr>
          <p:cNvSpPr>
            <a:spLocks noGrp="1"/>
          </p:cNvSpPr>
          <p:nvPr>
            <p:ph type="pic" sz="quarter" idx="20"/>
          </p:nvPr>
        </p:nvSpPr>
        <p:spPr>
          <a:xfrm>
            <a:off x="6201961" y="3533553"/>
            <a:ext cx="5380439" cy="2651760"/>
          </a:xfrm>
        </p:spPr>
        <p:txBody>
          <a:bodyPr>
            <a:normAutofit/>
          </a:bodyPr>
          <a:lstStyle>
            <a:lvl1pPr marL="0" indent="0" algn="ctr">
              <a:buNone/>
              <a:defRPr sz="1000"/>
            </a:lvl1pPr>
          </a:lstStyle>
          <a:p>
            <a:r>
              <a:rPr lang="en-US"/>
              <a:t>Click icon to add picture</a:t>
            </a:r>
            <a:endParaRPr lang="en-US" dirty="0"/>
          </a:p>
        </p:txBody>
      </p:sp>
      <p:sp>
        <p:nvSpPr>
          <p:cNvPr id="25" name="Picture Placeholder 20">
            <a:extLst>
              <a:ext uri="{FF2B5EF4-FFF2-40B4-BE49-F238E27FC236}">
                <a16:creationId xmlns:a16="http://schemas.microsoft.com/office/drawing/2014/main" id="{7937ADB8-1ECA-43C8-EB1B-717DA8CD02B6}"/>
              </a:ext>
            </a:extLst>
          </p:cNvPr>
          <p:cNvSpPr>
            <a:spLocks noGrp="1"/>
          </p:cNvSpPr>
          <p:nvPr>
            <p:ph type="pic" sz="quarter" idx="21"/>
          </p:nvPr>
        </p:nvSpPr>
        <p:spPr>
          <a:xfrm>
            <a:off x="607666" y="685800"/>
            <a:ext cx="5380439" cy="2651760"/>
          </a:xfrm>
        </p:spPr>
        <p:txBody>
          <a:bodyPr>
            <a:normAutofit/>
          </a:bodyPr>
          <a:lstStyle>
            <a:lvl1pPr marL="0" indent="0" algn="ctr">
              <a:buNone/>
              <a:defRPr sz="1000"/>
            </a:lvl1pPr>
          </a:lstStyle>
          <a:p>
            <a:r>
              <a:rPr lang="en-US"/>
              <a:t>Click icon to add picture</a:t>
            </a:r>
            <a:endParaRPr lang="en-US" dirty="0"/>
          </a:p>
        </p:txBody>
      </p:sp>
    </p:spTree>
    <p:extLst>
      <p:ext uri="{BB962C8B-B14F-4D97-AF65-F5344CB8AC3E}">
        <p14:creationId xmlns:p14="http://schemas.microsoft.com/office/powerpoint/2010/main" val="1364369965"/>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entered Content -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6F721-7102-2C5D-F59D-1C6FB4138B8C}"/>
              </a:ext>
            </a:extLst>
          </p:cNvPr>
          <p:cNvSpPr>
            <a:spLocks noGrp="1"/>
          </p:cNvSpPr>
          <p:nvPr>
            <p:ph type="ctrTitle" hasCustomPrompt="1"/>
          </p:nvPr>
        </p:nvSpPr>
        <p:spPr>
          <a:xfrm>
            <a:off x="609599" y="1835513"/>
            <a:ext cx="10972799" cy="728330"/>
          </a:xfrm>
        </p:spPr>
        <p:txBody>
          <a:bodyPr lIns="0" tIns="0" rIns="0" bIns="0" anchor="t">
            <a:normAutofit/>
          </a:bodyPr>
          <a:lstStyle>
            <a:lvl1pPr algn="ctr">
              <a:defRPr sz="4000">
                <a:solidFill>
                  <a:schemeClr val="bg2"/>
                </a:solidFill>
              </a:defRPr>
            </a:lvl1pPr>
          </a:lstStyle>
          <a:p>
            <a:r>
              <a:rPr lang="en-US" dirty="0"/>
              <a:t>CLICK TO EDIT MASTER TITLE STYLE</a:t>
            </a:r>
          </a:p>
        </p:txBody>
      </p:sp>
      <p:sp>
        <p:nvSpPr>
          <p:cNvPr id="3" name="Subtitle 2">
            <a:extLst>
              <a:ext uri="{FF2B5EF4-FFF2-40B4-BE49-F238E27FC236}">
                <a16:creationId xmlns:a16="http://schemas.microsoft.com/office/drawing/2014/main" id="{2D68578B-0CF2-9925-E5B7-841EAA0AD020}"/>
              </a:ext>
            </a:extLst>
          </p:cNvPr>
          <p:cNvSpPr>
            <a:spLocks noGrp="1"/>
          </p:cNvSpPr>
          <p:nvPr>
            <p:ph type="subTitle" idx="1"/>
          </p:nvPr>
        </p:nvSpPr>
        <p:spPr>
          <a:xfrm>
            <a:off x="609600" y="2914568"/>
            <a:ext cx="10972800" cy="2571832"/>
          </a:xfrm>
        </p:spPr>
        <p:txBody>
          <a:bodyPr lIns="0" tIns="0" rIns="0" bIns="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4" name="Graphic 1">
            <a:extLst>
              <a:ext uri="{FF2B5EF4-FFF2-40B4-BE49-F238E27FC236}">
                <a16:creationId xmlns:a16="http://schemas.microsoft.com/office/drawing/2014/main" id="{0AC0A0D9-868A-5C81-D38D-167DA2B2B5B9}"/>
              </a:ext>
            </a:extLst>
          </p:cNvPr>
          <p:cNvGrpSpPr/>
          <p:nvPr userDrawn="1"/>
        </p:nvGrpSpPr>
        <p:grpSpPr>
          <a:xfrm>
            <a:off x="609600" y="5798765"/>
            <a:ext cx="392457" cy="391269"/>
            <a:chOff x="609600" y="685803"/>
            <a:chExt cx="392457" cy="391269"/>
          </a:xfrm>
          <a:solidFill>
            <a:schemeClr val="bg2"/>
          </a:solidFill>
        </p:grpSpPr>
        <p:sp>
          <p:nvSpPr>
            <p:cNvPr id="19" name="Freeform 18">
              <a:extLst>
                <a:ext uri="{FF2B5EF4-FFF2-40B4-BE49-F238E27FC236}">
                  <a16:creationId xmlns:a16="http://schemas.microsoft.com/office/drawing/2014/main" id="{C4071E1A-73B2-F994-E633-38295426E625}"/>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grpFill/>
            <a:ln w="0"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A1110523-E385-5C9E-2471-BD8AA0F6BDD3}"/>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grpFill/>
            <a:ln w="0"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5086D6E5-004E-D660-FAEB-BF7D5F80D7CA}"/>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grpFill/>
            <a:ln w="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2740FFBA-4F2D-4ACB-E05D-4E994AAEBC26}"/>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grpFill/>
            <a:ln w="0"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1B15F076-68D4-CADA-8B10-B5B71ED4379F}"/>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grpFill/>
            <a:ln w="0" cap="flat">
              <a:noFill/>
              <a:prstDash val="solid"/>
              <a:miter/>
            </a:ln>
          </p:spPr>
          <p:txBody>
            <a:bodyPr rtlCol="0" anchor="ctr"/>
            <a:lstStyle/>
            <a:p>
              <a:endParaRPr lang="en-US"/>
            </a:p>
          </p:txBody>
        </p:sp>
      </p:grpSp>
      <p:sp>
        <p:nvSpPr>
          <p:cNvPr id="25" name="Slide Number Placeholder 5">
            <a:extLst>
              <a:ext uri="{FF2B5EF4-FFF2-40B4-BE49-F238E27FC236}">
                <a16:creationId xmlns:a16="http://schemas.microsoft.com/office/drawing/2014/main" id="{06DD95A1-67A7-11EE-BF87-B4BAF64ED932}"/>
              </a:ext>
            </a:extLst>
          </p:cNvPr>
          <p:cNvSpPr>
            <a:spLocks noGrp="1"/>
          </p:cNvSpPr>
          <p:nvPr>
            <p:ph type="sldNum" sz="quarter" idx="17"/>
          </p:nvPr>
        </p:nvSpPr>
        <p:spPr>
          <a:xfrm>
            <a:off x="11189942" y="6042352"/>
            <a:ext cx="392457" cy="147682"/>
          </a:xfrm>
        </p:spPr>
        <p:txBody>
          <a:bodyPr/>
          <a:lstStyle>
            <a:lvl1pPr>
              <a:defRPr>
                <a:solidFill>
                  <a:schemeClr val="bg1"/>
                </a:solidFill>
              </a:defRPr>
            </a:lvl1pPr>
          </a:lstStyle>
          <a:p>
            <a:fld id="{AA175B17-E441-A347-9E6C-65565F2E22C5}" type="slidenum">
              <a:rPr lang="en-US" smtClean="0"/>
              <a:pPr/>
              <a:t>‹#›</a:t>
            </a:fld>
            <a:endParaRPr lang="en-US" dirty="0"/>
          </a:p>
        </p:txBody>
      </p:sp>
    </p:spTree>
    <p:extLst>
      <p:ext uri="{BB962C8B-B14F-4D97-AF65-F5344CB8AC3E}">
        <p14:creationId xmlns:p14="http://schemas.microsoft.com/office/powerpoint/2010/main" val="755108230"/>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entered Content - Orang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6F721-7102-2C5D-F59D-1C6FB4138B8C}"/>
              </a:ext>
            </a:extLst>
          </p:cNvPr>
          <p:cNvSpPr>
            <a:spLocks noGrp="1"/>
          </p:cNvSpPr>
          <p:nvPr>
            <p:ph type="ctrTitle" hasCustomPrompt="1"/>
          </p:nvPr>
        </p:nvSpPr>
        <p:spPr>
          <a:xfrm>
            <a:off x="609599" y="1835513"/>
            <a:ext cx="10972799" cy="728330"/>
          </a:xfrm>
        </p:spPr>
        <p:txBody>
          <a:bodyPr lIns="0" tIns="0" rIns="0" bIns="0" anchor="t">
            <a:normAutofit/>
          </a:bodyPr>
          <a:lstStyle>
            <a:lvl1pPr algn="ctr">
              <a:defRPr sz="4000">
                <a:solidFill>
                  <a:schemeClr val="accent1"/>
                </a:solidFill>
              </a:defRPr>
            </a:lvl1pPr>
          </a:lstStyle>
          <a:p>
            <a:r>
              <a:rPr lang="en-US" dirty="0"/>
              <a:t>CLICK TO EDIT MASTER TITLE STYLE</a:t>
            </a:r>
          </a:p>
        </p:txBody>
      </p:sp>
      <p:sp>
        <p:nvSpPr>
          <p:cNvPr id="3" name="Subtitle 2">
            <a:extLst>
              <a:ext uri="{FF2B5EF4-FFF2-40B4-BE49-F238E27FC236}">
                <a16:creationId xmlns:a16="http://schemas.microsoft.com/office/drawing/2014/main" id="{2D68578B-0CF2-9925-E5B7-841EAA0AD020}"/>
              </a:ext>
            </a:extLst>
          </p:cNvPr>
          <p:cNvSpPr>
            <a:spLocks noGrp="1"/>
          </p:cNvSpPr>
          <p:nvPr>
            <p:ph type="subTitle" idx="1"/>
          </p:nvPr>
        </p:nvSpPr>
        <p:spPr>
          <a:xfrm>
            <a:off x="609600" y="2914568"/>
            <a:ext cx="10972800" cy="2571832"/>
          </a:xfrm>
        </p:spPr>
        <p:txBody>
          <a:bodyPr lIns="0" tIns="0" rIns="0" bIns="0"/>
          <a:lstStyle>
            <a:lvl1pPr marL="0" indent="0" algn="ctr">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4" name="Graphic 1">
            <a:extLst>
              <a:ext uri="{FF2B5EF4-FFF2-40B4-BE49-F238E27FC236}">
                <a16:creationId xmlns:a16="http://schemas.microsoft.com/office/drawing/2014/main" id="{0AC0A0D9-868A-5C81-D38D-167DA2B2B5B9}"/>
              </a:ext>
            </a:extLst>
          </p:cNvPr>
          <p:cNvGrpSpPr/>
          <p:nvPr userDrawn="1"/>
        </p:nvGrpSpPr>
        <p:grpSpPr>
          <a:xfrm>
            <a:off x="609600" y="5798765"/>
            <a:ext cx="392457" cy="391269"/>
            <a:chOff x="609600" y="685803"/>
            <a:chExt cx="392457" cy="391269"/>
          </a:xfrm>
          <a:solidFill>
            <a:schemeClr val="bg1"/>
          </a:solidFill>
        </p:grpSpPr>
        <p:sp>
          <p:nvSpPr>
            <p:cNvPr id="19" name="Freeform 18">
              <a:extLst>
                <a:ext uri="{FF2B5EF4-FFF2-40B4-BE49-F238E27FC236}">
                  <a16:creationId xmlns:a16="http://schemas.microsoft.com/office/drawing/2014/main" id="{C4071E1A-73B2-F994-E633-38295426E625}"/>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grpFill/>
            <a:ln w="0"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A1110523-E385-5C9E-2471-BD8AA0F6BDD3}"/>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grpFill/>
            <a:ln w="0"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5086D6E5-004E-D660-FAEB-BF7D5F80D7CA}"/>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grpFill/>
            <a:ln w="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2740FFBA-4F2D-4ACB-E05D-4E994AAEBC26}"/>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grpFill/>
            <a:ln w="0"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1B15F076-68D4-CADA-8B10-B5B71ED4379F}"/>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grpFill/>
            <a:ln w="0" cap="flat">
              <a:noFill/>
              <a:prstDash val="solid"/>
              <a:miter/>
            </a:ln>
          </p:spPr>
          <p:txBody>
            <a:bodyPr rtlCol="0" anchor="ctr"/>
            <a:lstStyle/>
            <a:p>
              <a:endParaRPr lang="en-US"/>
            </a:p>
          </p:txBody>
        </p:sp>
      </p:grpSp>
      <p:sp>
        <p:nvSpPr>
          <p:cNvPr id="25" name="Slide Number Placeholder 5">
            <a:extLst>
              <a:ext uri="{FF2B5EF4-FFF2-40B4-BE49-F238E27FC236}">
                <a16:creationId xmlns:a16="http://schemas.microsoft.com/office/drawing/2014/main" id="{06DD95A1-67A7-11EE-BF87-B4BAF64ED932}"/>
              </a:ext>
            </a:extLst>
          </p:cNvPr>
          <p:cNvSpPr>
            <a:spLocks noGrp="1"/>
          </p:cNvSpPr>
          <p:nvPr>
            <p:ph type="sldNum" sz="quarter" idx="17"/>
          </p:nvPr>
        </p:nvSpPr>
        <p:spPr>
          <a:xfrm>
            <a:off x="11189942" y="6042352"/>
            <a:ext cx="392457" cy="147682"/>
          </a:xfrm>
        </p:spPr>
        <p:txBody>
          <a:bodyPr/>
          <a:lstStyle>
            <a:lvl1pPr>
              <a:defRPr>
                <a:solidFill>
                  <a:schemeClr val="bg1"/>
                </a:solidFill>
              </a:defRPr>
            </a:lvl1pPr>
          </a:lstStyle>
          <a:p>
            <a:fld id="{AA175B17-E441-A347-9E6C-65565F2E22C5}" type="slidenum">
              <a:rPr lang="en-US" smtClean="0"/>
              <a:pPr/>
              <a:t>‹#›</a:t>
            </a:fld>
            <a:endParaRPr lang="en-US" dirty="0"/>
          </a:p>
        </p:txBody>
      </p:sp>
    </p:spTree>
    <p:extLst>
      <p:ext uri="{BB962C8B-B14F-4D97-AF65-F5344CB8AC3E}">
        <p14:creationId xmlns:p14="http://schemas.microsoft.com/office/powerpoint/2010/main" val="346805275"/>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entered Content - Teal">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6F721-7102-2C5D-F59D-1C6FB4138B8C}"/>
              </a:ext>
            </a:extLst>
          </p:cNvPr>
          <p:cNvSpPr>
            <a:spLocks noGrp="1"/>
          </p:cNvSpPr>
          <p:nvPr>
            <p:ph type="ctrTitle" hasCustomPrompt="1"/>
          </p:nvPr>
        </p:nvSpPr>
        <p:spPr>
          <a:xfrm>
            <a:off x="609599" y="1835513"/>
            <a:ext cx="10972799" cy="728330"/>
          </a:xfrm>
        </p:spPr>
        <p:txBody>
          <a:bodyPr lIns="0" tIns="0" rIns="0" bIns="0" anchor="t">
            <a:normAutofit/>
          </a:bodyPr>
          <a:lstStyle>
            <a:lvl1pPr algn="ctr">
              <a:defRPr sz="4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2D68578B-0CF2-9925-E5B7-841EAA0AD020}"/>
              </a:ext>
            </a:extLst>
          </p:cNvPr>
          <p:cNvSpPr>
            <a:spLocks noGrp="1"/>
          </p:cNvSpPr>
          <p:nvPr>
            <p:ph type="subTitle" idx="1"/>
          </p:nvPr>
        </p:nvSpPr>
        <p:spPr>
          <a:xfrm>
            <a:off x="609600" y="2914568"/>
            <a:ext cx="10972800" cy="2571832"/>
          </a:xfrm>
        </p:spPr>
        <p:txBody>
          <a:bodyPr lIns="0" tIns="0" rIns="0" bIns="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4" name="Graphic 1">
            <a:extLst>
              <a:ext uri="{FF2B5EF4-FFF2-40B4-BE49-F238E27FC236}">
                <a16:creationId xmlns:a16="http://schemas.microsoft.com/office/drawing/2014/main" id="{0AC0A0D9-868A-5C81-D38D-167DA2B2B5B9}"/>
              </a:ext>
            </a:extLst>
          </p:cNvPr>
          <p:cNvGrpSpPr/>
          <p:nvPr userDrawn="1"/>
        </p:nvGrpSpPr>
        <p:grpSpPr>
          <a:xfrm>
            <a:off x="609600" y="5798765"/>
            <a:ext cx="392457" cy="391269"/>
            <a:chOff x="609600" y="685803"/>
            <a:chExt cx="392457" cy="391269"/>
          </a:xfrm>
          <a:solidFill>
            <a:schemeClr val="bg1"/>
          </a:solidFill>
        </p:grpSpPr>
        <p:sp>
          <p:nvSpPr>
            <p:cNvPr id="19" name="Freeform 18">
              <a:extLst>
                <a:ext uri="{FF2B5EF4-FFF2-40B4-BE49-F238E27FC236}">
                  <a16:creationId xmlns:a16="http://schemas.microsoft.com/office/drawing/2014/main" id="{C4071E1A-73B2-F994-E633-38295426E625}"/>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grpFill/>
            <a:ln w="0"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A1110523-E385-5C9E-2471-BD8AA0F6BDD3}"/>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grpFill/>
            <a:ln w="0"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5086D6E5-004E-D660-FAEB-BF7D5F80D7CA}"/>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grpFill/>
            <a:ln w="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2740FFBA-4F2D-4ACB-E05D-4E994AAEBC26}"/>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grpFill/>
            <a:ln w="0"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1B15F076-68D4-CADA-8B10-B5B71ED4379F}"/>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grpFill/>
            <a:ln w="0" cap="flat">
              <a:noFill/>
              <a:prstDash val="solid"/>
              <a:miter/>
            </a:ln>
          </p:spPr>
          <p:txBody>
            <a:bodyPr rtlCol="0" anchor="ctr"/>
            <a:lstStyle/>
            <a:p>
              <a:endParaRPr lang="en-US"/>
            </a:p>
          </p:txBody>
        </p:sp>
      </p:grpSp>
      <p:sp>
        <p:nvSpPr>
          <p:cNvPr id="25" name="Slide Number Placeholder 5">
            <a:extLst>
              <a:ext uri="{FF2B5EF4-FFF2-40B4-BE49-F238E27FC236}">
                <a16:creationId xmlns:a16="http://schemas.microsoft.com/office/drawing/2014/main" id="{06DD95A1-67A7-11EE-BF87-B4BAF64ED932}"/>
              </a:ext>
            </a:extLst>
          </p:cNvPr>
          <p:cNvSpPr>
            <a:spLocks noGrp="1"/>
          </p:cNvSpPr>
          <p:nvPr>
            <p:ph type="sldNum" sz="quarter" idx="17"/>
          </p:nvPr>
        </p:nvSpPr>
        <p:spPr>
          <a:xfrm>
            <a:off x="11189942" y="6042352"/>
            <a:ext cx="392457" cy="147682"/>
          </a:xfrm>
        </p:spPr>
        <p:txBody>
          <a:bodyPr/>
          <a:lstStyle>
            <a:lvl1pPr>
              <a:defRPr>
                <a:solidFill>
                  <a:schemeClr val="bg1"/>
                </a:solidFill>
              </a:defRPr>
            </a:lvl1pPr>
          </a:lstStyle>
          <a:p>
            <a:fld id="{AA175B17-E441-A347-9E6C-65565F2E22C5}" type="slidenum">
              <a:rPr lang="en-US" smtClean="0"/>
              <a:pPr/>
              <a:t>‹#›</a:t>
            </a:fld>
            <a:endParaRPr lang="en-US" dirty="0"/>
          </a:p>
        </p:txBody>
      </p:sp>
    </p:spTree>
    <p:extLst>
      <p:ext uri="{BB962C8B-B14F-4D97-AF65-F5344CB8AC3E}">
        <p14:creationId xmlns:p14="http://schemas.microsoft.com/office/powerpoint/2010/main" val="123057391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losing Slide -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6F721-7102-2C5D-F59D-1C6FB4138B8C}"/>
              </a:ext>
            </a:extLst>
          </p:cNvPr>
          <p:cNvSpPr>
            <a:spLocks noGrp="1"/>
          </p:cNvSpPr>
          <p:nvPr>
            <p:ph type="ctrTitle" hasCustomPrompt="1"/>
          </p:nvPr>
        </p:nvSpPr>
        <p:spPr>
          <a:xfrm>
            <a:off x="609600" y="1584251"/>
            <a:ext cx="10972800" cy="1844749"/>
          </a:xfrm>
        </p:spPr>
        <p:txBody>
          <a:bodyPr lIns="0" tIns="0" rIns="0" bIns="0" anchor="t">
            <a:normAutofit/>
          </a:bodyPr>
          <a:lstStyle>
            <a:lvl1pPr algn="l">
              <a:defRPr sz="4000">
                <a:solidFill>
                  <a:schemeClr val="bg2"/>
                </a:solidFill>
              </a:defRPr>
            </a:lvl1pPr>
          </a:lstStyle>
          <a:p>
            <a:r>
              <a:rPr lang="en-US" dirty="0"/>
              <a:t>CLICK TO EDIT MASTER TITLE STYLE</a:t>
            </a:r>
          </a:p>
        </p:txBody>
      </p:sp>
      <p:grpSp>
        <p:nvGrpSpPr>
          <p:cNvPr id="5" name="Graphic 1">
            <a:extLst>
              <a:ext uri="{FF2B5EF4-FFF2-40B4-BE49-F238E27FC236}">
                <a16:creationId xmlns:a16="http://schemas.microsoft.com/office/drawing/2014/main" id="{01C50E4D-E308-3568-71C0-0BCBACBC0C23}"/>
              </a:ext>
            </a:extLst>
          </p:cNvPr>
          <p:cNvGrpSpPr/>
          <p:nvPr/>
        </p:nvGrpSpPr>
        <p:grpSpPr>
          <a:xfrm>
            <a:off x="609600" y="5793194"/>
            <a:ext cx="1142907" cy="415958"/>
            <a:chOff x="609600" y="685803"/>
            <a:chExt cx="1142907" cy="415958"/>
          </a:xfrm>
          <a:solidFill>
            <a:schemeClr val="bg1"/>
          </a:solidFill>
        </p:grpSpPr>
        <p:sp>
          <p:nvSpPr>
            <p:cNvPr id="6" name="Freeform 5">
              <a:extLst>
                <a:ext uri="{FF2B5EF4-FFF2-40B4-BE49-F238E27FC236}">
                  <a16:creationId xmlns:a16="http://schemas.microsoft.com/office/drawing/2014/main" id="{CD354DE6-4A7C-7D25-BDD8-DE11A5192D48}"/>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solidFill>
              <a:schemeClr val="bg2"/>
            </a:solidFill>
            <a:ln w="0"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CF5919D9-E94B-0A9A-9265-FE4A9243E66A}"/>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solidFill>
              <a:schemeClr val="bg2"/>
            </a:solidFill>
            <a:ln w="0"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D182773B-AFA3-FBB3-8C7B-1526568B5FDA}"/>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solidFill>
              <a:schemeClr val="bg2"/>
            </a:solidFill>
            <a:ln w="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A82522FC-D8E9-254B-D277-629F7CB471F6}"/>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solidFill>
              <a:schemeClr val="bg2"/>
            </a:solid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C5ACC657-22AE-7809-A1FF-E19B0C5C1126}"/>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solidFill>
              <a:schemeClr val="bg2"/>
            </a:solidFill>
            <a:ln w="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630694E1-7303-E4C6-BA02-A0E21A9B2D6C}"/>
                </a:ext>
              </a:extLst>
            </p:cNvPr>
            <p:cNvSpPr/>
            <p:nvPr/>
          </p:nvSpPr>
          <p:spPr>
            <a:xfrm>
              <a:off x="1111075" y="740347"/>
              <a:ext cx="234646" cy="186642"/>
            </a:xfrm>
            <a:custGeom>
              <a:avLst/>
              <a:gdLst>
                <a:gd name="connsiteX0" fmla="*/ 0 w 234646"/>
                <a:gd name="connsiteY0" fmla="*/ 186643 h 186642"/>
                <a:gd name="connsiteX1" fmla="*/ 0 w 234646"/>
                <a:gd name="connsiteY1" fmla="*/ 0 h 186642"/>
                <a:gd name="connsiteX2" fmla="*/ 74037 w 234646"/>
                <a:gd name="connsiteY2" fmla="*/ 0 h 186642"/>
                <a:gd name="connsiteX3" fmla="*/ 78841 w 234646"/>
                <a:gd name="connsiteY3" fmla="*/ 3204 h 186642"/>
                <a:gd name="connsiteX4" fmla="*/ 117328 w 234646"/>
                <a:gd name="connsiteY4" fmla="*/ 109325 h 186642"/>
                <a:gd name="connsiteX5" fmla="*/ 155814 w 234646"/>
                <a:gd name="connsiteY5" fmla="*/ 3204 h 186642"/>
                <a:gd name="connsiteX6" fmla="*/ 160618 w 234646"/>
                <a:gd name="connsiteY6" fmla="*/ 0 h 186642"/>
                <a:gd name="connsiteX7" fmla="*/ 234637 w 234646"/>
                <a:gd name="connsiteY7" fmla="*/ 0 h 186642"/>
                <a:gd name="connsiteX8" fmla="*/ 234646 w 234646"/>
                <a:gd name="connsiteY8" fmla="*/ 9 h 186642"/>
                <a:gd name="connsiteX9" fmla="*/ 234646 w 234646"/>
                <a:gd name="connsiteY9" fmla="*/ 186634 h 186642"/>
                <a:gd name="connsiteX10" fmla="*/ 234637 w 234646"/>
                <a:gd name="connsiteY10" fmla="*/ 186643 h 186642"/>
                <a:gd name="connsiteX11" fmla="*/ 183865 w 234646"/>
                <a:gd name="connsiteY11" fmla="*/ 186643 h 186642"/>
                <a:gd name="connsiteX12" fmla="*/ 183865 w 234646"/>
                <a:gd name="connsiteY12" fmla="*/ 67200 h 186642"/>
                <a:gd name="connsiteX13" fmla="*/ 136295 w 234646"/>
                <a:gd name="connsiteY13" fmla="*/ 183705 h 186642"/>
                <a:gd name="connsiteX14" fmla="*/ 131749 w 234646"/>
                <a:gd name="connsiteY14" fmla="*/ 186643 h 186642"/>
                <a:gd name="connsiteX15" fmla="*/ 102888 w 234646"/>
                <a:gd name="connsiteY15" fmla="*/ 186643 h 186642"/>
                <a:gd name="connsiteX16" fmla="*/ 98342 w 234646"/>
                <a:gd name="connsiteY16" fmla="*/ 183705 h 186642"/>
                <a:gd name="connsiteX17" fmla="*/ 50772 w 234646"/>
                <a:gd name="connsiteY17" fmla="*/ 67200 h 186642"/>
                <a:gd name="connsiteX18" fmla="*/ 50772 w 234646"/>
                <a:gd name="connsiteY18" fmla="*/ 186643 h 186642"/>
                <a:gd name="connsiteX19" fmla="*/ 0 w 234646"/>
                <a:gd name="connsiteY19" fmla="*/ 186643 h 18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646" h="186642">
                  <a:moveTo>
                    <a:pt x="0" y="186643"/>
                  </a:moveTo>
                  <a:lnTo>
                    <a:pt x="0" y="0"/>
                  </a:lnTo>
                  <a:lnTo>
                    <a:pt x="74037" y="0"/>
                  </a:lnTo>
                  <a:cubicBezTo>
                    <a:pt x="75906" y="0"/>
                    <a:pt x="78041" y="1065"/>
                    <a:pt x="78841" y="3204"/>
                  </a:cubicBezTo>
                  <a:lnTo>
                    <a:pt x="117328" y="109325"/>
                  </a:lnTo>
                  <a:lnTo>
                    <a:pt x="155814" y="3204"/>
                  </a:lnTo>
                  <a:cubicBezTo>
                    <a:pt x="156615" y="1065"/>
                    <a:pt x="158750" y="0"/>
                    <a:pt x="160618" y="0"/>
                  </a:cubicBezTo>
                  <a:lnTo>
                    <a:pt x="234637" y="0"/>
                  </a:lnTo>
                  <a:cubicBezTo>
                    <a:pt x="234637" y="0"/>
                    <a:pt x="234646" y="0"/>
                    <a:pt x="234646" y="9"/>
                  </a:cubicBezTo>
                  <a:lnTo>
                    <a:pt x="234646" y="186634"/>
                  </a:lnTo>
                  <a:cubicBezTo>
                    <a:pt x="234646" y="186634"/>
                    <a:pt x="234646" y="186643"/>
                    <a:pt x="234637" y="186643"/>
                  </a:cubicBezTo>
                  <a:lnTo>
                    <a:pt x="183865" y="186643"/>
                  </a:lnTo>
                  <a:lnTo>
                    <a:pt x="183865" y="67200"/>
                  </a:lnTo>
                  <a:lnTo>
                    <a:pt x="136295" y="183705"/>
                  </a:lnTo>
                  <a:cubicBezTo>
                    <a:pt x="135761" y="185312"/>
                    <a:pt x="133617" y="186643"/>
                    <a:pt x="131749" y="186643"/>
                  </a:cubicBezTo>
                  <a:lnTo>
                    <a:pt x="102888" y="186643"/>
                  </a:lnTo>
                  <a:cubicBezTo>
                    <a:pt x="101020" y="186643"/>
                    <a:pt x="98885" y="185312"/>
                    <a:pt x="98342" y="183705"/>
                  </a:cubicBezTo>
                  <a:lnTo>
                    <a:pt x="50772" y="67200"/>
                  </a:lnTo>
                  <a:lnTo>
                    <a:pt x="50772" y="186643"/>
                  </a:lnTo>
                  <a:lnTo>
                    <a:pt x="0" y="186643"/>
                  </a:lnTo>
                  <a:close/>
                </a:path>
              </a:pathLst>
            </a:custGeom>
            <a:grpFill/>
            <a:ln w="0"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AAC86823-D0D0-E237-1098-BF00FC8BE47D}"/>
                </a:ext>
              </a:extLst>
            </p:cNvPr>
            <p:cNvSpPr/>
            <p:nvPr/>
          </p:nvSpPr>
          <p:spPr>
            <a:xfrm>
              <a:off x="1372465" y="740347"/>
              <a:ext cx="177726" cy="189039"/>
            </a:xfrm>
            <a:custGeom>
              <a:avLst/>
              <a:gdLst>
                <a:gd name="connsiteX0" fmla="*/ 97532 w 177726"/>
                <a:gd name="connsiteY0" fmla="*/ 81597 h 189039"/>
                <a:gd name="connsiteX1" fmla="*/ 119721 w 177726"/>
                <a:gd name="connsiteY1" fmla="*/ 64794 h 189039"/>
                <a:gd name="connsiteX2" fmla="*/ 97532 w 177726"/>
                <a:gd name="connsiteY2" fmla="*/ 47992 h 189039"/>
                <a:gd name="connsiteX3" fmla="*/ 50763 w 177726"/>
                <a:gd name="connsiteY3" fmla="*/ 47992 h 189039"/>
                <a:gd name="connsiteX4" fmla="*/ 50763 w 177726"/>
                <a:gd name="connsiteY4" fmla="*/ 81587 h 189039"/>
                <a:gd name="connsiteX5" fmla="*/ 97532 w 177726"/>
                <a:gd name="connsiteY5" fmla="*/ 81587 h 189039"/>
                <a:gd name="connsiteX6" fmla="*/ 89526 w 177726"/>
                <a:gd name="connsiteY6" fmla="*/ 129589 h 189039"/>
                <a:gd name="connsiteX7" fmla="*/ 50772 w 177726"/>
                <a:gd name="connsiteY7" fmla="*/ 129589 h 189039"/>
                <a:gd name="connsiteX8" fmla="*/ 50772 w 177726"/>
                <a:gd name="connsiteY8" fmla="*/ 186652 h 189039"/>
                <a:gd name="connsiteX9" fmla="*/ 0 w 177726"/>
                <a:gd name="connsiteY9" fmla="*/ 186652 h 189039"/>
                <a:gd name="connsiteX10" fmla="*/ 0 w 177726"/>
                <a:gd name="connsiteY10" fmla="*/ 0 h 189039"/>
                <a:gd name="connsiteX11" fmla="*/ 97542 w 177726"/>
                <a:gd name="connsiteY11" fmla="*/ 0 h 189039"/>
                <a:gd name="connsiteX12" fmla="*/ 170511 w 177726"/>
                <a:gd name="connsiteY12" fmla="*/ 64794 h 189039"/>
                <a:gd name="connsiteX13" fmla="*/ 150725 w 177726"/>
                <a:gd name="connsiteY13" fmla="*/ 110923 h 189039"/>
                <a:gd name="connsiteX14" fmla="*/ 172379 w 177726"/>
                <a:gd name="connsiteY14" fmla="*/ 140781 h 189039"/>
                <a:gd name="connsiteX15" fmla="*/ 177726 w 177726"/>
                <a:gd name="connsiteY15" fmla="*/ 146382 h 189039"/>
                <a:gd name="connsiteX16" fmla="*/ 177726 w 177726"/>
                <a:gd name="connsiteY16" fmla="*/ 181308 h 189039"/>
                <a:gd name="connsiteX17" fmla="*/ 169701 w 177726"/>
                <a:gd name="connsiteY17" fmla="*/ 189039 h 189039"/>
                <a:gd name="connsiteX18" fmla="*/ 89535 w 177726"/>
                <a:gd name="connsiteY18" fmla="*/ 129579 h 18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7726" h="189039">
                  <a:moveTo>
                    <a:pt x="97532" y="81597"/>
                  </a:moveTo>
                  <a:cubicBezTo>
                    <a:pt x="110904" y="81597"/>
                    <a:pt x="119721" y="76528"/>
                    <a:pt x="119721" y="64794"/>
                  </a:cubicBezTo>
                  <a:cubicBezTo>
                    <a:pt x="119721" y="53060"/>
                    <a:pt x="110904" y="47992"/>
                    <a:pt x="97532" y="47992"/>
                  </a:cubicBezTo>
                  <a:lnTo>
                    <a:pt x="50763" y="47992"/>
                  </a:lnTo>
                  <a:lnTo>
                    <a:pt x="50763" y="81587"/>
                  </a:lnTo>
                  <a:lnTo>
                    <a:pt x="97532" y="81587"/>
                  </a:lnTo>
                  <a:close/>
                  <a:moveTo>
                    <a:pt x="89526" y="129589"/>
                  </a:moveTo>
                  <a:lnTo>
                    <a:pt x="50772" y="129589"/>
                  </a:lnTo>
                  <a:lnTo>
                    <a:pt x="50772" y="186652"/>
                  </a:lnTo>
                  <a:lnTo>
                    <a:pt x="0" y="186652"/>
                  </a:lnTo>
                  <a:lnTo>
                    <a:pt x="0" y="0"/>
                  </a:lnTo>
                  <a:lnTo>
                    <a:pt x="97542" y="0"/>
                  </a:lnTo>
                  <a:cubicBezTo>
                    <a:pt x="141642" y="0"/>
                    <a:pt x="170511" y="28004"/>
                    <a:pt x="170511" y="64794"/>
                  </a:cubicBezTo>
                  <a:cubicBezTo>
                    <a:pt x="170511" y="83194"/>
                    <a:pt x="163296" y="99188"/>
                    <a:pt x="150725" y="110923"/>
                  </a:cubicBezTo>
                  <a:cubicBezTo>
                    <a:pt x="159017" y="125053"/>
                    <a:pt x="162496" y="139716"/>
                    <a:pt x="172379" y="140781"/>
                  </a:cubicBezTo>
                  <a:cubicBezTo>
                    <a:pt x="176659" y="141314"/>
                    <a:pt x="177726" y="142379"/>
                    <a:pt x="177726" y="146382"/>
                  </a:cubicBezTo>
                  <a:lnTo>
                    <a:pt x="177726" y="181308"/>
                  </a:lnTo>
                  <a:cubicBezTo>
                    <a:pt x="177726" y="188240"/>
                    <a:pt x="174248" y="189039"/>
                    <a:pt x="169701" y="189039"/>
                  </a:cubicBezTo>
                  <a:cubicBezTo>
                    <a:pt x="102888" y="189039"/>
                    <a:pt x="122132" y="129579"/>
                    <a:pt x="89535" y="129579"/>
                  </a:cubicBezTo>
                </a:path>
              </a:pathLst>
            </a:custGeom>
            <a:grpFill/>
            <a:ln w="0"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B55CD68A-437D-2402-0457-140145A99295}"/>
                </a:ext>
              </a:extLst>
            </p:cNvPr>
            <p:cNvSpPr/>
            <p:nvPr/>
          </p:nvSpPr>
          <p:spPr>
            <a:xfrm>
              <a:off x="1574238" y="740347"/>
              <a:ext cx="178269" cy="186642"/>
            </a:xfrm>
            <a:custGeom>
              <a:avLst/>
              <a:gdLst>
                <a:gd name="connsiteX0" fmla="*/ 109312 w 178269"/>
                <a:gd name="connsiteY0" fmla="*/ 138651 h 186642"/>
                <a:gd name="connsiteX1" fmla="*/ 127469 w 178269"/>
                <a:gd name="connsiteY1" fmla="*/ 125852 h 186642"/>
                <a:gd name="connsiteX2" fmla="*/ 109312 w 178269"/>
                <a:gd name="connsiteY2" fmla="*/ 113043 h 186642"/>
                <a:gd name="connsiteX3" fmla="*/ 50782 w 178269"/>
                <a:gd name="connsiteY3" fmla="*/ 113043 h 186642"/>
                <a:gd name="connsiteX4" fmla="*/ 50782 w 178269"/>
                <a:gd name="connsiteY4" fmla="*/ 138651 h 186642"/>
                <a:gd name="connsiteX5" fmla="*/ 109312 w 178269"/>
                <a:gd name="connsiteY5" fmla="*/ 138651 h 186642"/>
                <a:gd name="connsiteX6" fmla="*/ 93547 w 178269"/>
                <a:gd name="connsiteY6" fmla="*/ 70386 h 186642"/>
                <a:gd name="connsiteX7" fmla="*/ 111723 w 178269"/>
                <a:gd name="connsiteY7" fmla="*/ 59184 h 186642"/>
                <a:gd name="connsiteX8" fmla="*/ 93547 w 178269"/>
                <a:gd name="connsiteY8" fmla="*/ 47983 h 186642"/>
                <a:gd name="connsiteX9" fmla="*/ 50791 w 178269"/>
                <a:gd name="connsiteY9" fmla="*/ 47983 h 186642"/>
                <a:gd name="connsiteX10" fmla="*/ 50791 w 178269"/>
                <a:gd name="connsiteY10" fmla="*/ 70386 h 186642"/>
                <a:gd name="connsiteX11" fmla="*/ 93547 w 178269"/>
                <a:gd name="connsiteY11" fmla="*/ 70386 h 186642"/>
                <a:gd name="connsiteX12" fmla="*/ 0 w 178269"/>
                <a:gd name="connsiteY12" fmla="*/ 186643 h 186642"/>
                <a:gd name="connsiteX13" fmla="*/ 0 w 178269"/>
                <a:gd name="connsiteY13" fmla="*/ 0 h 186642"/>
                <a:gd name="connsiteX14" fmla="*/ 89526 w 178269"/>
                <a:gd name="connsiteY14" fmla="*/ 0 h 186642"/>
                <a:gd name="connsiteX15" fmla="*/ 162496 w 178269"/>
                <a:gd name="connsiteY15" fmla="*/ 56531 h 186642"/>
                <a:gd name="connsiteX16" fmla="*/ 156081 w 178269"/>
                <a:gd name="connsiteY16" fmla="*/ 83451 h 186642"/>
                <a:gd name="connsiteX17" fmla="*/ 178269 w 178269"/>
                <a:gd name="connsiteY17" fmla="*/ 127183 h 186642"/>
                <a:gd name="connsiteX18" fmla="*/ 105300 w 178269"/>
                <a:gd name="connsiteY18" fmla="*/ 186643 h 186642"/>
                <a:gd name="connsiteX19" fmla="*/ 0 w 178269"/>
                <a:gd name="connsiteY19" fmla="*/ 186643 h 18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8269" h="186642">
                  <a:moveTo>
                    <a:pt x="109312" y="138651"/>
                  </a:moveTo>
                  <a:cubicBezTo>
                    <a:pt x="122942" y="138651"/>
                    <a:pt x="127469" y="132251"/>
                    <a:pt x="127469" y="125852"/>
                  </a:cubicBezTo>
                  <a:cubicBezTo>
                    <a:pt x="127469" y="119452"/>
                    <a:pt x="122932" y="113043"/>
                    <a:pt x="109312" y="113043"/>
                  </a:cubicBezTo>
                  <a:lnTo>
                    <a:pt x="50782" y="113043"/>
                  </a:lnTo>
                  <a:lnTo>
                    <a:pt x="50782" y="138651"/>
                  </a:lnTo>
                  <a:lnTo>
                    <a:pt x="109312" y="138651"/>
                  </a:lnTo>
                  <a:close/>
                  <a:moveTo>
                    <a:pt x="93547" y="70386"/>
                  </a:moveTo>
                  <a:cubicBezTo>
                    <a:pt x="107177" y="70386"/>
                    <a:pt x="111723" y="65584"/>
                    <a:pt x="111723" y="59184"/>
                  </a:cubicBezTo>
                  <a:cubicBezTo>
                    <a:pt x="111723" y="52785"/>
                    <a:pt x="107177" y="47983"/>
                    <a:pt x="93547" y="47983"/>
                  </a:cubicBezTo>
                  <a:lnTo>
                    <a:pt x="50791" y="47983"/>
                  </a:lnTo>
                  <a:lnTo>
                    <a:pt x="50791" y="70386"/>
                  </a:lnTo>
                  <a:lnTo>
                    <a:pt x="93547" y="70386"/>
                  </a:lnTo>
                  <a:close/>
                  <a:moveTo>
                    <a:pt x="0" y="186643"/>
                  </a:moveTo>
                  <a:lnTo>
                    <a:pt x="0" y="0"/>
                  </a:lnTo>
                  <a:lnTo>
                    <a:pt x="89526" y="0"/>
                  </a:lnTo>
                  <a:cubicBezTo>
                    <a:pt x="133626" y="0"/>
                    <a:pt x="162496" y="19740"/>
                    <a:pt x="162496" y="56531"/>
                  </a:cubicBezTo>
                  <a:cubicBezTo>
                    <a:pt x="162496" y="66934"/>
                    <a:pt x="160351" y="75730"/>
                    <a:pt x="156081" y="83451"/>
                  </a:cubicBezTo>
                  <a:cubicBezTo>
                    <a:pt x="170245" y="93055"/>
                    <a:pt x="178269" y="107709"/>
                    <a:pt x="178269" y="127183"/>
                  </a:cubicBezTo>
                  <a:cubicBezTo>
                    <a:pt x="178269" y="163974"/>
                    <a:pt x="149391" y="186643"/>
                    <a:pt x="105300" y="186643"/>
                  </a:cubicBezTo>
                  <a:lnTo>
                    <a:pt x="0" y="186643"/>
                  </a:lnTo>
                  <a:close/>
                </a:path>
              </a:pathLst>
            </a:custGeom>
            <a:grpFill/>
            <a:ln w="0"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A26D4B5C-81D6-9733-C6B4-51FCB935D948}"/>
                </a:ext>
              </a:extLst>
            </p:cNvPr>
            <p:cNvSpPr/>
            <p:nvPr/>
          </p:nvSpPr>
          <p:spPr>
            <a:xfrm>
              <a:off x="1111084" y="995714"/>
              <a:ext cx="78804" cy="82735"/>
            </a:xfrm>
            <a:custGeom>
              <a:avLst/>
              <a:gdLst>
                <a:gd name="connsiteX0" fmla="*/ 11844 w 78804"/>
                <a:gd name="connsiteY0" fmla="*/ 71139 h 82735"/>
                <a:gd name="connsiteX1" fmla="*/ 0 w 78804"/>
                <a:gd name="connsiteY1" fmla="*/ 41528 h 82735"/>
                <a:gd name="connsiteX2" fmla="*/ 12277 w 78804"/>
                <a:gd name="connsiteY2" fmla="*/ 11706 h 82735"/>
                <a:gd name="connsiteX3" fmla="*/ 42720 w 78804"/>
                <a:gd name="connsiteY3" fmla="*/ 0 h 82735"/>
                <a:gd name="connsiteX4" fmla="*/ 74783 w 78804"/>
                <a:gd name="connsiteY4" fmla="*/ 12469 h 82735"/>
                <a:gd name="connsiteX5" fmla="*/ 63261 w 78804"/>
                <a:gd name="connsiteY5" fmla="*/ 25479 h 82735"/>
                <a:gd name="connsiteX6" fmla="*/ 42609 w 78804"/>
                <a:gd name="connsiteY6" fmla="*/ 17243 h 82735"/>
                <a:gd name="connsiteX7" fmla="*/ 25216 w 78804"/>
                <a:gd name="connsiteY7" fmla="*/ 24184 h 82735"/>
                <a:gd name="connsiteX8" fmla="*/ 18369 w 78804"/>
                <a:gd name="connsiteY8" fmla="*/ 41317 h 82735"/>
                <a:gd name="connsiteX9" fmla="*/ 25115 w 78804"/>
                <a:gd name="connsiteY9" fmla="*/ 58560 h 82735"/>
                <a:gd name="connsiteX10" fmla="*/ 42499 w 78804"/>
                <a:gd name="connsiteY10" fmla="*/ 65602 h 82735"/>
                <a:gd name="connsiteX11" fmla="*/ 62497 w 78804"/>
                <a:gd name="connsiteY11" fmla="*/ 58009 h 82735"/>
                <a:gd name="connsiteX12" fmla="*/ 62497 w 78804"/>
                <a:gd name="connsiteY12" fmla="*/ 48800 h 82735"/>
                <a:gd name="connsiteX13" fmla="*/ 42066 w 78804"/>
                <a:gd name="connsiteY13" fmla="*/ 48800 h 82735"/>
                <a:gd name="connsiteX14" fmla="*/ 42066 w 78804"/>
                <a:gd name="connsiteY14" fmla="*/ 33393 h 82735"/>
                <a:gd name="connsiteX15" fmla="*/ 78804 w 78804"/>
                <a:gd name="connsiteY15" fmla="*/ 33393 h 82735"/>
                <a:gd name="connsiteX16" fmla="*/ 78804 w 78804"/>
                <a:gd name="connsiteY16" fmla="*/ 67117 h 82735"/>
                <a:gd name="connsiteX17" fmla="*/ 42168 w 78804"/>
                <a:gd name="connsiteY17" fmla="*/ 82735 h 82735"/>
                <a:gd name="connsiteX18" fmla="*/ 11844 w 78804"/>
                <a:gd name="connsiteY18" fmla="*/ 71130 h 82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8804" h="82735">
                  <a:moveTo>
                    <a:pt x="11844" y="71139"/>
                  </a:moveTo>
                  <a:cubicBezTo>
                    <a:pt x="3911" y="63334"/>
                    <a:pt x="0" y="53464"/>
                    <a:pt x="0" y="41528"/>
                  </a:cubicBezTo>
                  <a:cubicBezTo>
                    <a:pt x="0" y="29592"/>
                    <a:pt x="4141" y="19520"/>
                    <a:pt x="12277" y="11706"/>
                  </a:cubicBezTo>
                  <a:cubicBezTo>
                    <a:pt x="20430" y="3902"/>
                    <a:pt x="30655" y="0"/>
                    <a:pt x="42720" y="0"/>
                  </a:cubicBezTo>
                  <a:cubicBezTo>
                    <a:pt x="55650" y="0"/>
                    <a:pt x="67393" y="5096"/>
                    <a:pt x="74783" y="12469"/>
                  </a:cubicBezTo>
                  <a:lnTo>
                    <a:pt x="63261" y="25479"/>
                  </a:lnTo>
                  <a:cubicBezTo>
                    <a:pt x="57389" y="19952"/>
                    <a:pt x="50552" y="17243"/>
                    <a:pt x="42609" y="17243"/>
                  </a:cubicBezTo>
                  <a:cubicBezTo>
                    <a:pt x="35532" y="17243"/>
                    <a:pt x="29771" y="19520"/>
                    <a:pt x="25216" y="24184"/>
                  </a:cubicBezTo>
                  <a:cubicBezTo>
                    <a:pt x="20661" y="28729"/>
                    <a:pt x="18369" y="34486"/>
                    <a:pt x="18369" y="41317"/>
                  </a:cubicBezTo>
                  <a:cubicBezTo>
                    <a:pt x="18369" y="48148"/>
                    <a:pt x="20651" y="53896"/>
                    <a:pt x="25115" y="58560"/>
                  </a:cubicBezTo>
                  <a:cubicBezTo>
                    <a:pt x="29569" y="63224"/>
                    <a:pt x="35440" y="65602"/>
                    <a:pt x="42499" y="65602"/>
                  </a:cubicBezTo>
                  <a:cubicBezTo>
                    <a:pt x="50321" y="65602"/>
                    <a:pt x="58043" y="62361"/>
                    <a:pt x="62497" y="58009"/>
                  </a:cubicBezTo>
                  <a:lnTo>
                    <a:pt x="62497" y="48800"/>
                  </a:lnTo>
                  <a:lnTo>
                    <a:pt x="42066" y="48800"/>
                  </a:lnTo>
                  <a:lnTo>
                    <a:pt x="42066" y="33393"/>
                  </a:lnTo>
                  <a:lnTo>
                    <a:pt x="78804" y="33393"/>
                  </a:lnTo>
                  <a:lnTo>
                    <a:pt x="78804" y="67117"/>
                  </a:lnTo>
                  <a:cubicBezTo>
                    <a:pt x="68368" y="77529"/>
                    <a:pt x="56202" y="82735"/>
                    <a:pt x="42168" y="82735"/>
                  </a:cubicBezTo>
                  <a:cubicBezTo>
                    <a:pt x="29891" y="82735"/>
                    <a:pt x="19777" y="78833"/>
                    <a:pt x="11844" y="71130"/>
                  </a:cubicBezTo>
                </a:path>
              </a:pathLst>
            </a:custGeom>
            <a:grpFill/>
            <a:ln w="0"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47E51901-DD70-372A-7C7D-AFB157B3DC7B}"/>
                </a:ext>
              </a:extLst>
            </p:cNvPr>
            <p:cNvSpPr/>
            <p:nvPr/>
          </p:nvSpPr>
          <p:spPr>
            <a:xfrm>
              <a:off x="1202469" y="1016207"/>
              <a:ext cx="39894" cy="61057"/>
            </a:xfrm>
            <a:custGeom>
              <a:avLst/>
              <a:gdLst>
                <a:gd name="connsiteX0" fmla="*/ 9 w 39894"/>
                <a:gd name="connsiteY0" fmla="*/ 61057 h 61057"/>
                <a:gd name="connsiteX1" fmla="*/ 9 w 39894"/>
                <a:gd name="connsiteY1" fmla="*/ 1625 h 61057"/>
                <a:gd name="connsiteX2" fmla="*/ 16298 w 39894"/>
                <a:gd name="connsiteY2" fmla="*/ 1625 h 61057"/>
                <a:gd name="connsiteX3" fmla="*/ 16298 w 39894"/>
                <a:gd name="connsiteY3" fmla="*/ 9328 h 61057"/>
                <a:gd name="connsiteX4" fmla="*/ 32505 w 39894"/>
                <a:gd name="connsiteY4" fmla="*/ 0 h 61057"/>
                <a:gd name="connsiteX5" fmla="*/ 39895 w 39894"/>
                <a:gd name="connsiteY5" fmla="*/ 1405 h 61057"/>
                <a:gd name="connsiteX6" fmla="*/ 38487 w 39894"/>
                <a:gd name="connsiteY6" fmla="*/ 17675 h 61057"/>
                <a:gd name="connsiteX7" fmla="*/ 30977 w 39894"/>
                <a:gd name="connsiteY7" fmla="*/ 16371 h 61057"/>
                <a:gd name="connsiteX8" fmla="*/ 17071 w 39894"/>
                <a:gd name="connsiteY8" fmla="*/ 33944 h 61057"/>
                <a:gd name="connsiteX9" fmla="*/ 17071 w 39894"/>
                <a:gd name="connsiteY9" fmla="*/ 61057 h 61057"/>
                <a:gd name="connsiteX10" fmla="*/ 0 w 39894"/>
                <a:gd name="connsiteY10" fmla="*/ 61057 h 61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94" h="61057">
                  <a:moveTo>
                    <a:pt x="9" y="61057"/>
                  </a:moveTo>
                  <a:lnTo>
                    <a:pt x="9" y="1625"/>
                  </a:lnTo>
                  <a:lnTo>
                    <a:pt x="16298" y="1625"/>
                  </a:lnTo>
                  <a:lnTo>
                    <a:pt x="16298" y="9328"/>
                  </a:lnTo>
                  <a:cubicBezTo>
                    <a:pt x="20108" y="3149"/>
                    <a:pt x="25446" y="0"/>
                    <a:pt x="32505" y="0"/>
                  </a:cubicBezTo>
                  <a:cubicBezTo>
                    <a:pt x="34787" y="0"/>
                    <a:pt x="37180" y="432"/>
                    <a:pt x="39895" y="1405"/>
                  </a:cubicBezTo>
                  <a:lnTo>
                    <a:pt x="38487" y="17675"/>
                  </a:lnTo>
                  <a:cubicBezTo>
                    <a:pt x="35983" y="16811"/>
                    <a:pt x="33480" y="16371"/>
                    <a:pt x="30977" y="16371"/>
                  </a:cubicBezTo>
                  <a:cubicBezTo>
                    <a:pt x="22621" y="16371"/>
                    <a:pt x="17071" y="21797"/>
                    <a:pt x="17071" y="33944"/>
                  </a:cubicBezTo>
                  <a:lnTo>
                    <a:pt x="17071" y="61057"/>
                  </a:lnTo>
                  <a:lnTo>
                    <a:pt x="0" y="61057"/>
                  </a:lnTo>
                  <a:close/>
                </a:path>
              </a:pathLst>
            </a:custGeom>
            <a:grpFill/>
            <a:ln w="0"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FB3FBD1D-D128-6989-9FFB-E883D62CD66C}"/>
                </a:ext>
              </a:extLst>
            </p:cNvPr>
            <p:cNvSpPr/>
            <p:nvPr/>
          </p:nvSpPr>
          <p:spPr>
            <a:xfrm>
              <a:off x="1245722" y="1016207"/>
              <a:ext cx="64355" cy="62682"/>
            </a:xfrm>
            <a:custGeom>
              <a:avLst/>
              <a:gdLst>
                <a:gd name="connsiteX0" fmla="*/ 42840 w 64355"/>
                <a:gd name="connsiteY0" fmla="*/ 20383 h 62682"/>
                <a:gd name="connsiteX1" fmla="*/ 32081 w 64355"/>
                <a:gd name="connsiteY1" fmla="*/ 15838 h 62682"/>
                <a:gd name="connsiteX2" fmla="*/ 21314 w 64355"/>
                <a:gd name="connsiteY2" fmla="*/ 20383 h 62682"/>
                <a:gd name="connsiteX3" fmla="*/ 16970 w 64355"/>
                <a:gd name="connsiteY3" fmla="*/ 31227 h 62682"/>
                <a:gd name="connsiteX4" fmla="*/ 21314 w 64355"/>
                <a:gd name="connsiteY4" fmla="*/ 42401 h 62682"/>
                <a:gd name="connsiteX5" fmla="*/ 32081 w 64355"/>
                <a:gd name="connsiteY5" fmla="*/ 46844 h 62682"/>
                <a:gd name="connsiteX6" fmla="*/ 42840 w 64355"/>
                <a:gd name="connsiteY6" fmla="*/ 42401 h 62682"/>
                <a:gd name="connsiteX7" fmla="*/ 47294 w 64355"/>
                <a:gd name="connsiteY7" fmla="*/ 31227 h 62682"/>
                <a:gd name="connsiteX8" fmla="*/ 42840 w 64355"/>
                <a:gd name="connsiteY8" fmla="*/ 20383 h 62682"/>
                <a:gd name="connsiteX9" fmla="*/ 8918 w 64355"/>
                <a:gd name="connsiteY9" fmla="*/ 53685 h 62682"/>
                <a:gd name="connsiteX10" fmla="*/ 0 w 64355"/>
                <a:gd name="connsiteY10" fmla="*/ 31346 h 62682"/>
                <a:gd name="connsiteX11" fmla="*/ 8918 w 64355"/>
                <a:gd name="connsiteY11" fmla="*/ 9108 h 62682"/>
                <a:gd name="connsiteX12" fmla="*/ 32081 w 64355"/>
                <a:gd name="connsiteY12" fmla="*/ 0 h 62682"/>
                <a:gd name="connsiteX13" fmla="*/ 55337 w 64355"/>
                <a:gd name="connsiteY13" fmla="*/ 9108 h 62682"/>
                <a:gd name="connsiteX14" fmla="*/ 64356 w 64355"/>
                <a:gd name="connsiteY14" fmla="*/ 31346 h 62682"/>
                <a:gd name="connsiteX15" fmla="*/ 55337 w 64355"/>
                <a:gd name="connsiteY15" fmla="*/ 53685 h 62682"/>
                <a:gd name="connsiteX16" fmla="*/ 32081 w 64355"/>
                <a:gd name="connsiteY16" fmla="*/ 62683 h 62682"/>
                <a:gd name="connsiteX17" fmla="*/ 8918 w 64355"/>
                <a:gd name="connsiteY17" fmla="*/ 53685 h 6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4355" h="62682">
                  <a:moveTo>
                    <a:pt x="42840" y="20383"/>
                  </a:moveTo>
                  <a:cubicBezTo>
                    <a:pt x="39904" y="17353"/>
                    <a:pt x="36315" y="15838"/>
                    <a:pt x="32081" y="15838"/>
                  </a:cubicBezTo>
                  <a:cubicBezTo>
                    <a:pt x="27848" y="15838"/>
                    <a:pt x="24250" y="17362"/>
                    <a:pt x="21314" y="20383"/>
                  </a:cubicBezTo>
                  <a:cubicBezTo>
                    <a:pt x="18378" y="23312"/>
                    <a:pt x="16970" y="26994"/>
                    <a:pt x="16970" y="31227"/>
                  </a:cubicBezTo>
                  <a:cubicBezTo>
                    <a:pt x="16970" y="35670"/>
                    <a:pt x="18378" y="39361"/>
                    <a:pt x="21314" y="42401"/>
                  </a:cubicBezTo>
                  <a:cubicBezTo>
                    <a:pt x="24250" y="45329"/>
                    <a:pt x="27830" y="46844"/>
                    <a:pt x="32081" y="46844"/>
                  </a:cubicBezTo>
                  <a:cubicBezTo>
                    <a:pt x="36333" y="46844"/>
                    <a:pt x="39904" y="45320"/>
                    <a:pt x="42840" y="42401"/>
                  </a:cubicBezTo>
                  <a:cubicBezTo>
                    <a:pt x="45775" y="39361"/>
                    <a:pt x="47294" y="35670"/>
                    <a:pt x="47294" y="31227"/>
                  </a:cubicBezTo>
                  <a:cubicBezTo>
                    <a:pt x="47294" y="26783"/>
                    <a:pt x="45766" y="23312"/>
                    <a:pt x="42840" y="20383"/>
                  </a:cubicBezTo>
                  <a:moveTo>
                    <a:pt x="8918" y="53685"/>
                  </a:moveTo>
                  <a:cubicBezTo>
                    <a:pt x="2936" y="47616"/>
                    <a:pt x="0" y="40133"/>
                    <a:pt x="0" y="31346"/>
                  </a:cubicBezTo>
                  <a:cubicBezTo>
                    <a:pt x="0" y="22559"/>
                    <a:pt x="2936" y="15076"/>
                    <a:pt x="8918" y="9108"/>
                  </a:cubicBezTo>
                  <a:cubicBezTo>
                    <a:pt x="14899" y="3039"/>
                    <a:pt x="22621" y="0"/>
                    <a:pt x="32081" y="0"/>
                  </a:cubicBezTo>
                  <a:cubicBezTo>
                    <a:pt x="41542" y="0"/>
                    <a:pt x="49355" y="3039"/>
                    <a:pt x="55337" y="9108"/>
                  </a:cubicBezTo>
                  <a:cubicBezTo>
                    <a:pt x="61319" y="15076"/>
                    <a:pt x="64356" y="22550"/>
                    <a:pt x="64356" y="31346"/>
                  </a:cubicBezTo>
                  <a:cubicBezTo>
                    <a:pt x="64356" y="40142"/>
                    <a:pt x="61319" y="47616"/>
                    <a:pt x="55337" y="53685"/>
                  </a:cubicBezTo>
                  <a:cubicBezTo>
                    <a:pt x="49355" y="59653"/>
                    <a:pt x="41533" y="62683"/>
                    <a:pt x="32081" y="62683"/>
                  </a:cubicBezTo>
                  <a:cubicBezTo>
                    <a:pt x="22630" y="62683"/>
                    <a:pt x="14899" y="59653"/>
                    <a:pt x="8918" y="53685"/>
                  </a:cubicBezTo>
                </a:path>
              </a:pathLst>
            </a:custGeom>
            <a:grpFill/>
            <a:ln w="0"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A2754D8C-B987-B872-27E9-829A46B208B1}"/>
                </a:ext>
              </a:extLst>
            </p:cNvPr>
            <p:cNvSpPr/>
            <p:nvPr/>
          </p:nvSpPr>
          <p:spPr>
            <a:xfrm>
              <a:off x="1320395" y="1017833"/>
              <a:ext cx="55861" cy="60947"/>
            </a:xfrm>
            <a:custGeom>
              <a:avLst/>
              <a:gdLst>
                <a:gd name="connsiteX0" fmla="*/ 0 w 55861"/>
                <a:gd name="connsiteY0" fmla="*/ 33944 h 60947"/>
                <a:gd name="connsiteX1" fmla="*/ 0 w 55861"/>
                <a:gd name="connsiteY1" fmla="*/ 0 h 60947"/>
                <a:gd name="connsiteX2" fmla="*/ 17071 w 55861"/>
                <a:gd name="connsiteY2" fmla="*/ 0 h 60947"/>
                <a:gd name="connsiteX3" fmla="*/ 17071 w 55861"/>
                <a:gd name="connsiteY3" fmla="*/ 34054 h 60947"/>
                <a:gd name="connsiteX4" fmla="*/ 27940 w 55861"/>
                <a:gd name="connsiteY4" fmla="*/ 45329 h 60947"/>
                <a:gd name="connsiteX5" fmla="*/ 38809 w 55861"/>
                <a:gd name="connsiteY5" fmla="*/ 34054 h 60947"/>
                <a:gd name="connsiteX6" fmla="*/ 38809 w 55861"/>
                <a:gd name="connsiteY6" fmla="*/ 0 h 60947"/>
                <a:gd name="connsiteX7" fmla="*/ 55862 w 55861"/>
                <a:gd name="connsiteY7" fmla="*/ 0 h 60947"/>
                <a:gd name="connsiteX8" fmla="*/ 55862 w 55861"/>
                <a:gd name="connsiteY8" fmla="*/ 33944 h 60947"/>
                <a:gd name="connsiteX9" fmla="*/ 27940 w 55861"/>
                <a:gd name="connsiteY9" fmla="*/ 60947 h 60947"/>
                <a:gd name="connsiteX10" fmla="*/ 0 w 55861"/>
                <a:gd name="connsiteY10" fmla="*/ 33944 h 6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61" h="60947">
                  <a:moveTo>
                    <a:pt x="0" y="33944"/>
                  </a:moveTo>
                  <a:lnTo>
                    <a:pt x="0" y="0"/>
                  </a:lnTo>
                  <a:lnTo>
                    <a:pt x="17071" y="0"/>
                  </a:lnTo>
                  <a:lnTo>
                    <a:pt x="17071" y="34054"/>
                  </a:lnTo>
                  <a:cubicBezTo>
                    <a:pt x="17071" y="40886"/>
                    <a:pt x="21084" y="45329"/>
                    <a:pt x="27940" y="45329"/>
                  </a:cubicBezTo>
                  <a:cubicBezTo>
                    <a:pt x="34796" y="45329"/>
                    <a:pt x="38809" y="40886"/>
                    <a:pt x="38809" y="34054"/>
                  </a:cubicBezTo>
                  <a:lnTo>
                    <a:pt x="38809" y="0"/>
                  </a:lnTo>
                  <a:lnTo>
                    <a:pt x="55862" y="0"/>
                  </a:lnTo>
                  <a:lnTo>
                    <a:pt x="55862" y="33944"/>
                  </a:lnTo>
                  <a:cubicBezTo>
                    <a:pt x="55862" y="51187"/>
                    <a:pt x="45324" y="60947"/>
                    <a:pt x="27940" y="60947"/>
                  </a:cubicBezTo>
                  <a:cubicBezTo>
                    <a:pt x="10556" y="60947"/>
                    <a:pt x="0" y="50976"/>
                    <a:pt x="0" y="33944"/>
                  </a:cubicBezTo>
                </a:path>
              </a:pathLst>
            </a:custGeom>
            <a:grpFill/>
            <a:ln w="0"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2BC877A6-A511-39B7-C76F-589EA7C726B3}"/>
                </a:ext>
              </a:extLst>
            </p:cNvPr>
            <p:cNvSpPr/>
            <p:nvPr/>
          </p:nvSpPr>
          <p:spPr>
            <a:xfrm>
              <a:off x="1389619" y="1016299"/>
              <a:ext cx="64245" cy="85462"/>
            </a:xfrm>
            <a:custGeom>
              <a:avLst/>
              <a:gdLst>
                <a:gd name="connsiteX0" fmla="*/ 42729 w 64245"/>
                <a:gd name="connsiteY0" fmla="*/ 20300 h 85462"/>
                <a:gd name="connsiteX1" fmla="*/ 31860 w 64245"/>
                <a:gd name="connsiteY1" fmla="*/ 15737 h 85462"/>
                <a:gd name="connsiteX2" fmla="*/ 21093 w 64245"/>
                <a:gd name="connsiteY2" fmla="*/ 20300 h 85462"/>
                <a:gd name="connsiteX3" fmla="*/ 16869 w 64245"/>
                <a:gd name="connsiteY3" fmla="*/ 31245 h 85462"/>
                <a:gd name="connsiteX4" fmla="*/ 31870 w 64245"/>
                <a:gd name="connsiteY4" fmla="*/ 46863 h 85462"/>
                <a:gd name="connsiteX5" fmla="*/ 46981 w 64245"/>
                <a:gd name="connsiteY5" fmla="*/ 31245 h 85462"/>
                <a:gd name="connsiteX6" fmla="*/ 42738 w 64245"/>
                <a:gd name="connsiteY6" fmla="*/ 20300 h 85462"/>
                <a:gd name="connsiteX7" fmla="*/ 55981 w 64245"/>
                <a:gd name="connsiteY7" fmla="*/ 9126 h 85462"/>
                <a:gd name="connsiteX8" fmla="*/ 64245 w 64245"/>
                <a:gd name="connsiteY8" fmla="*/ 31144 h 85462"/>
                <a:gd name="connsiteX9" fmla="*/ 55862 w 64245"/>
                <a:gd name="connsiteY9" fmla="*/ 53363 h 85462"/>
                <a:gd name="connsiteX10" fmla="*/ 34999 w 64245"/>
                <a:gd name="connsiteY10" fmla="*/ 62471 h 85462"/>
                <a:gd name="connsiteX11" fmla="*/ 17071 w 64245"/>
                <a:gd name="connsiteY11" fmla="*/ 54878 h 85462"/>
                <a:gd name="connsiteX12" fmla="*/ 17071 w 64245"/>
                <a:gd name="connsiteY12" fmla="*/ 85462 h 85462"/>
                <a:gd name="connsiteX13" fmla="*/ 0 w 64245"/>
                <a:gd name="connsiteY13" fmla="*/ 85462 h 85462"/>
                <a:gd name="connsiteX14" fmla="*/ 0 w 64245"/>
                <a:gd name="connsiteY14" fmla="*/ 1524 h 85462"/>
                <a:gd name="connsiteX15" fmla="*/ 16851 w 64245"/>
                <a:gd name="connsiteY15" fmla="*/ 1524 h 85462"/>
                <a:gd name="connsiteX16" fmla="*/ 16851 w 64245"/>
                <a:gd name="connsiteY16" fmla="*/ 8135 h 85462"/>
                <a:gd name="connsiteX17" fmla="*/ 34999 w 64245"/>
                <a:gd name="connsiteY17" fmla="*/ 0 h 85462"/>
                <a:gd name="connsiteX18" fmla="*/ 55981 w 64245"/>
                <a:gd name="connsiteY18" fmla="*/ 9108 h 85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245" h="85462">
                  <a:moveTo>
                    <a:pt x="42729" y="20300"/>
                  </a:moveTo>
                  <a:cubicBezTo>
                    <a:pt x="39895" y="17261"/>
                    <a:pt x="36315" y="15737"/>
                    <a:pt x="31860" y="15737"/>
                  </a:cubicBezTo>
                  <a:cubicBezTo>
                    <a:pt x="27406" y="15737"/>
                    <a:pt x="23928" y="17261"/>
                    <a:pt x="21093" y="20300"/>
                  </a:cubicBezTo>
                  <a:cubicBezTo>
                    <a:pt x="18277" y="23229"/>
                    <a:pt x="16869" y="26911"/>
                    <a:pt x="16869" y="31245"/>
                  </a:cubicBezTo>
                  <a:cubicBezTo>
                    <a:pt x="16869" y="40041"/>
                    <a:pt x="23062" y="46863"/>
                    <a:pt x="31870" y="46863"/>
                  </a:cubicBezTo>
                  <a:cubicBezTo>
                    <a:pt x="40677" y="46863"/>
                    <a:pt x="46981" y="40032"/>
                    <a:pt x="46981" y="31245"/>
                  </a:cubicBezTo>
                  <a:cubicBezTo>
                    <a:pt x="46981" y="26911"/>
                    <a:pt x="45554" y="23229"/>
                    <a:pt x="42738" y="20300"/>
                  </a:cubicBezTo>
                  <a:moveTo>
                    <a:pt x="55981" y="9126"/>
                  </a:moveTo>
                  <a:cubicBezTo>
                    <a:pt x="61531" y="15094"/>
                    <a:pt x="64245" y="22467"/>
                    <a:pt x="64245" y="31144"/>
                  </a:cubicBezTo>
                  <a:cubicBezTo>
                    <a:pt x="64245" y="39820"/>
                    <a:pt x="61411" y="47294"/>
                    <a:pt x="55862" y="53363"/>
                  </a:cubicBezTo>
                  <a:cubicBezTo>
                    <a:pt x="50321" y="59441"/>
                    <a:pt x="43382" y="62471"/>
                    <a:pt x="34999" y="62471"/>
                  </a:cubicBezTo>
                  <a:cubicBezTo>
                    <a:pt x="27940" y="62471"/>
                    <a:pt x="21958" y="59974"/>
                    <a:pt x="17071" y="54878"/>
                  </a:cubicBezTo>
                  <a:lnTo>
                    <a:pt x="17071" y="85462"/>
                  </a:lnTo>
                  <a:lnTo>
                    <a:pt x="0" y="85462"/>
                  </a:lnTo>
                  <a:lnTo>
                    <a:pt x="0" y="1524"/>
                  </a:lnTo>
                  <a:lnTo>
                    <a:pt x="16851" y="1524"/>
                  </a:lnTo>
                  <a:lnTo>
                    <a:pt x="16851" y="8135"/>
                  </a:lnTo>
                  <a:cubicBezTo>
                    <a:pt x="21737" y="2709"/>
                    <a:pt x="27820" y="0"/>
                    <a:pt x="34999" y="0"/>
                  </a:cubicBezTo>
                  <a:cubicBezTo>
                    <a:pt x="43484" y="0"/>
                    <a:pt x="50441" y="3039"/>
                    <a:pt x="55981" y="9108"/>
                  </a:cubicBezTo>
                </a:path>
              </a:pathLst>
            </a:custGeom>
            <a:grpFill/>
            <a:ln w="0" cap="flat">
              <a:noFill/>
              <a:prstDash val="solid"/>
              <a:miter/>
            </a:ln>
          </p:spPr>
          <p:txBody>
            <a:bodyPr rtlCol="0" anchor="ctr"/>
            <a:lstStyle/>
            <a:p>
              <a:endParaRPr lang="en-US"/>
            </a:p>
          </p:txBody>
        </p:sp>
      </p:grpSp>
      <p:pic>
        <p:nvPicPr>
          <p:cNvPr id="34" name="Graphic 33">
            <a:extLst>
              <a:ext uri="{FF2B5EF4-FFF2-40B4-BE49-F238E27FC236}">
                <a16:creationId xmlns:a16="http://schemas.microsoft.com/office/drawing/2014/main" id="{D370AC84-0204-29A6-4756-60236D38E9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28364" y="714304"/>
            <a:ext cx="825500" cy="101600"/>
          </a:xfrm>
          <a:prstGeom prst="rect">
            <a:avLst/>
          </a:prstGeom>
        </p:spPr>
      </p:pic>
      <p:pic>
        <p:nvPicPr>
          <p:cNvPr id="19" name="Picture 18">
            <a:extLst>
              <a:ext uri="{FF2B5EF4-FFF2-40B4-BE49-F238E27FC236}">
                <a16:creationId xmlns:a16="http://schemas.microsoft.com/office/drawing/2014/main" id="{E6D06B63-C6EC-58D6-C7E9-A05978AD70CC}"/>
              </a:ext>
            </a:extLst>
          </p:cNvPr>
          <p:cNvPicPr>
            <a:picLocks noChangeAspect="1"/>
          </p:cNvPicPr>
          <p:nvPr userDrawn="1"/>
        </p:nvPicPr>
        <p:blipFill>
          <a:blip r:embed="rId3"/>
          <a:stretch>
            <a:fillRect/>
          </a:stretch>
        </p:blipFill>
        <p:spPr>
          <a:xfrm>
            <a:off x="10454771" y="6101650"/>
            <a:ext cx="1127629" cy="100584"/>
          </a:xfrm>
          <a:prstGeom prst="rect">
            <a:avLst/>
          </a:prstGeom>
        </p:spPr>
      </p:pic>
    </p:spTree>
    <p:extLst>
      <p:ext uri="{BB962C8B-B14F-4D97-AF65-F5344CB8AC3E}">
        <p14:creationId xmlns:p14="http://schemas.microsoft.com/office/powerpoint/2010/main" val="2989273516"/>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Slide - Orang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6F721-7102-2C5D-F59D-1C6FB4138B8C}"/>
              </a:ext>
            </a:extLst>
          </p:cNvPr>
          <p:cNvSpPr>
            <a:spLocks noGrp="1"/>
          </p:cNvSpPr>
          <p:nvPr>
            <p:ph type="ctrTitle" hasCustomPrompt="1"/>
          </p:nvPr>
        </p:nvSpPr>
        <p:spPr>
          <a:xfrm>
            <a:off x="609600" y="1584251"/>
            <a:ext cx="10972800" cy="1844749"/>
          </a:xfrm>
        </p:spPr>
        <p:txBody>
          <a:bodyPr lIns="0" tIns="0" rIns="0" bIns="0" anchor="t">
            <a:normAutofit/>
          </a:bodyPr>
          <a:lstStyle>
            <a:lvl1pPr algn="l">
              <a:defRPr sz="4000">
                <a:solidFill>
                  <a:schemeClr val="accent1"/>
                </a:solidFill>
              </a:defRPr>
            </a:lvl1pPr>
          </a:lstStyle>
          <a:p>
            <a:r>
              <a:rPr lang="en-US" dirty="0"/>
              <a:t>CLICK TO EDIT MASTER TITLE STYLE</a:t>
            </a:r>
          </a:p>
        </p:txBody>
      </p:sp>
      <p:grpSp>
        <p:nvGrpSpPr>
          <p:cNvPr id="5" name="Graphic 1">
            <a:extLst>
              <a:ext uri="{FF2B5EF4-FFF2-40B4-BE49-F238E27FC236}">
                <a16:creationId xmlns:a16="http://schemas.microsoft.com/office/drawing/2014/main" id="{01C50E4D-E308-3568-71C0-0BCBACBC0C23}"/>
              </a:ext>
            </a:extLst>
          </p:cNvPr>
          <p:cNvGrpSpPr/>
          <p:nvPr/>
        </p:nvGrpSpPr>
        <p:grpSpPr>
          <a:xfrm>
            <a:off x="609600" y="5793194"/>
            <a:ext cx="1142907" cy="415958"/>
            <a:chOff x="609600" y="685803"/>
            <a:chExt cx="1142907" cy="415958"/>
          </a:xfrm>
          <a:solidFill>
            <a:schemeClr val="bg1"/>
          </a:solidFill>
        </p:grpSpPr>
        <p:sp>
          <p:nvSpPr>
            <p:cNvPr id="6" name="Freeform 5">
              <a:extLst>
                <a:ext uri="{FF2B5EF4-FFF2-40B4-BE49-F238E27FC236}">
                  <a16:creationId xmlns:a16="http://schemas.microsoft.com/office/drawing/2014/main" id="{CD354DE6-4A7C-7D25-BDD8-DE11A5192D48}"/>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grpFill/>
            <a:ln w="0"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CF5919D9-E94B-0A9A-9265-FE4A9243E66A}"/>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grpFill/>
            <a:ln w="0"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D182773B-AFA3-FBB3-8C7B-1526568B5FDA}"/>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grpFill/>
            <a:ln w="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A82522FC-D8E9-254B-D277-629F7CB471F6}"/>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grp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C5ACC657-22AE-7809-A1FF-E19B0C5C1126}"/>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grpFill/>
            <a:ln w="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630694E1-7303-E4C6-BA02-A0E21A9B2D6C}"/>
                </a:ext>
              </a:extLst>
            </p:cNvPr>
            <p:cNvSpPr/>
            <p:nvPr/>
          </p:nvSpPr>
          <p:spPr>
            <a:xfrm>
              <a:off x="1111075" y="740347"/>
              <a:ext cx="234646" cy="186642"/>
            </a:xfrm>
            <a:custGeom>
              <a:avLst/>
              <a:gdLst>
                <a:gd name="connsiteX0" fmla="*/ 0 w 234646"/>
                <a:gd name="connsiteY0" fmla="*/ 186643 h 186642"/>
                <a:gd name="connsiteX1" fmla="*/ 0 w 234646"/>
                <a:gd name="connsiteY1" fmla="*/ 0 h 186642"/>
                <a:gd name="connsiteX2" fmla="*/ 74037 w 234646"/>
                <a:gd name="connsiteY2" fmla="*/ 0 h 186642"/>
                <a:gd name="connsiteX3" fmla="*/ 78841 w 234646"/>
                <a:gd name="connsiteY3" fmla="*/ 3204 h 186642"/>
                <a:gd name="connsiteX4" fmla="*/ 117328 w 234646"/>
                <a:gd name="connsiteY4" fmla="*/ 109325 h 186642"/>
                <a:gd name="connsiteX5" fmla="*/ 155814 w 234646"/>
                <a:gd name="connsiteY5" fmla="*/ 3204 h 186642"/>
                <a:gd name="connsiteX6" fmla="*/ 160618 w 234646"/>
                <a:gd name="connsiteY6" fmla="*/ 0 h 186642"/>
                <a:gd name="connsiteX7" fmla="*/ 234637 w 234646"/>
                <a:gd name="connsiteY7" fmla="*/ 0 h 186642"/>
                <a:gd name="connsiteX8" fmla="*/ 234646 w 234646"/>
                <a:gd name="connsiteY8" fmla="*/ 9 h 186642"/>
                <a:gd name="connsiteX9" fmla="*/ 234646 w 234646"/>
                <a:gd name="connsiteY9" fmla="*/ 186634 h 186642"/>
                <a:gd name="connsiteX10" fmla="*/ 234637 w 234646"/>
                <a:gd name="connsiteY10" fmla="*/ 186643 h 186642"/>
                <a:gd name="connsiteX11" fmla="*/ 183865 w 234646"/>
                <a:gd name="connsiteY11" fmla="*/ 186643 h 186642"/>
                <a:gd name="connsiteX12" fmla="*/ 183865 w 234646"/>
                <a:gd name="connsiteY12" fmla="*/ 67200 h 186642"/>
                <a:gd name="connsiteX13" fmla="*/ 136295 w 234646"/>
                <a:gd name="connsiteY13" fmla="*/ 183705 h 186642"/>
                <a:gd name="connsiteX14" fmla="*/ 131749 w 234646"/>
                <a:gd name="connsiteY14" fmla="*/ 186643 h 186642"/>
                <a:gd name="connsiteX15" fmla="*/ 102888 w 234646"/>
                <a:gd name="connsiteY15" fmla="*/ 186643 h 186642"/>
                <a:gd name="connsiteX16" fmla="*/ 98342 w 234646"/>
                <a:gd name="connsiteY16" fmla="*/ 183705 h 186642"/>
                <a:gd name="connsiteX17" fmla="*/ 50772 w 234646"/>
                <a:gd name="connsiteY17" fmla="*/ 67200 h 186642"/>
                <a:gd name="connsiteX18" fmla="*/ 50772 w 234646"/>
                <a:gd name="connsiteY18" fmla="*/ 186643 h 186642"/>
                <a:gd name="connsiteX19" fmla="*/ 0 w 234646"/>
                <a:gd name="connsiteY19" fmla="*/ 186643 h 18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646" h="186642">
                  <a:moveTo>
                    <a:pt x="0" y="186643"/>
                  </a:moveTo>
                  <a:lnTo>
                    <a:pt x="0" y="0"/>
                  </a:lnTo>
                  <a:lnTo>
                    <a:pt x="74037" y="0"/>
                  </a:lnTo>
                  <a:cubicBezTo>
                    <a:pt x="75906" y="0"/>
                    <a:pt x="78041" y="1065"/>
                    <a:pt x="78841" y="3204"/>
                  </a:cubicBezTo>
                  <a:lnTo>
                    <a:pt x="117328" y="109325"/>
                  </a:lnTo>
                  <a:lnTo>
                    <a:pt x="155814" y="3204"/>
                  </a:lnTo>
                  <a:cubicBezTo>
                    <a:pt x="156615" y="1065"/>
                    <a:pt x="158750" y="0"/>
                    <a:pt x="160618" y="0"/>
                  </a:cubicBezTo>
                  <a:lnTo>
                    <a:pt x="234637" y="0"/>
                  </a:lnTo>
                  <a:cubicBezTo>
                    <a:pt x="234637" y="0"/>
                    <a:pt x="234646" y="0"/>
                    <a:pt x="234646" y="9"/>
                  </a:cubicBezTo>
                  <a:lnTo>
                    <a:pt x="234646" y="186634"/>
                  </a:lnTo>
                  <a:cubicBezTo>
                    <a:pt x="234646" y="186634"/>
                    <a:pt x="234646" y="186643"/>
                    <a:pt x="234637" y="186643"/>
                  </a:cubicBezTo>
                  <a:lnTo>
                    <a:pt x="183865" y="186643"/>
                  </a:lnTo>
                  <a:lnTo>
                    <a:pt x="183865" y="67200"/>
                  </a:lnTo>
                  <a:lnTo>
                    <a:pt x="136295" y="183705"/>
                  </a:lnTo>
                  <a:cubicBezTo>
                    <a:pt x="135761" y="185312"/>
                    <a:pt x="133617" y="186643"/>
                    <a:pt x="131749" y="186643"/>
                  </a:cubicBezTo>
                  <a:lnTo>
                    <a:pt x="102888" y="186643"/>
                  </a:lnTo>
                  <a:cubicBezTo>
                    <a:pt x="101020" y="186643"/>
                    <a:pt x="98885" y="185312"/>
                    <a:pt x="98342" y="183705"/>
                  </a:cubicBezTo>
                  <a:lnTo>
                    <a:pt x="50772" y="67200"/>
                  </a:lnTo>
                  <a:lnTo>
                    <a:pt x="50772" y="186643"/>
                  </a:lnTo>
                  <a:lnTo>
                    <a:pt x="0" y="186643"/>
                  </a:lnTo>
                  <a:close/>
                </a:path>
              </a:pathLst>
            </a:custGeom>
            <a:grpFill/>
            <a:ln w="0"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AAC86823-D0D0-E237-1098-BF00FC8BE47D}"/>
                </a:ext>
              </a:extLst>
            </p:cNvPr>
            <p:cNvSpPr/>
            <p:nvPr/>
          </p:nvSpPr>
          <p:spPr>
            <a:xfrm>
              <a:off x="1372465" y="740347"/>
              <a:ext cx="177726" cy="189039"/>
            </a:xfrm>
            <a:custGeom>
              <a:avLst/>
              <a:gdLst>
                <a:gd name="connsiteX0" fmla="*/ 97532 w 177726"/>
                <a:gd name="connsiteY0" fmla="*/ 81597 h 189039"/>
                <a:gd name="connsiteX1" fmla="*/ 119721 w 177726"/>
                <a:gd name="connsiteY1" fmla="*/ 64794 h 189039"/>
                <a:gd name="connsiteX2" fmla="*/ 97532 w 177726"/>
                <a:gd name="connsiteY2" fmla="*/ 47992 h 189039"/>
                <a:gd name="connsiteX3" fmla="*/ 50763 w 177726"/>
                <a:gd name="connsiteY3" fmla="*/ 47992 h 189039"/>
                <a:gd name="connsiteX4" fmla="*/ 50763 w 177726"/>
                <a:gd name="connsiteY4" fmla="*/ 81587 h 189039"/>
                <a:gd name="connsiteX5" fmla="*/ 97532 w 177726"/>
                <a:gd name="connsiteY5" fmla="*/ 81587 h 189039"/>
                <a:gd name="connsiteX6" fmla="*/ 89526 w 177726"/>
                <a:gd name="connsiteY6" fmla="*/ 129589 h 189039"/>
                <a:gd name="connsiteX7" fmla="*/ 50772 w 177726"/>
                <a:gd name="connsiteY7" fmla="*/ 129589 h 189039"/>
                <a:gd name="connsiteX8" fmla="*/ 50772 w 177726"/>
                <a:gd name="connsiteY8" fmla="*/ 186652 h 189039"/>
                <a:gd name="connsiteX9" fmla="*/ 0 w 177726"/>
                <a:gd name="connsiteY9" fmla="*/ 186652 h 189039"/>
                <a:gd name="connsiteX10" fmla="*/ 0 w 177726"/>
                <a:gd name="connsiteY10" fmla="*/ 0 h 189039"/>
                <a:gd name="connsiteX11" fmla="*/ 97542 w 177726"/>
                <a:gd name="connsiteY11" fmla="*/ 0 h 189039"/>
                <a:gd name="connsiteX12" fmla="*/ 170511 w 177726"/>
                <a:gd name="connsiteY12" fmla="*/ 64794 h 189039"/>
                <a:gd name="connsiteX13" fmla="*/ 150725 w 177726"/>
                <a:gd name="connsiteY13" fmla="*/ 110923 h 189039"/>
                <a:gd name="connsiteX14" fmla="*/ 172379 w 177726"/>
                <a:gd name="connsiteY14" fmla="*/ 140781 h 189039"/>
                <a:gd name="connsiteX15" fmla="*/ 177726 w 177726"/>
                <a:gd name="connsiteY15" fmla="*/ 146382 h 189039"/>
                <a:gd name="connsiteX16" fmla="*/ 177726 w 177726"/>
                <a:gd name="connsiteY16" fmla="*/ 181308 h 189039"/>
                <a:gd name="connsiteX17" fmla="*/ 169701 w 177726"/>
                <a:gd name="connsiteY17" fmla="*/ 189039 h 189039"/>
                <a:gd name="connsiteX18" fmla="*/ 89535 w 177726"/>
                <a:gd name="connsiteY18" fmla="*/ 129579 h 18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7726" h="189039">
                  <a:moveTo>
                    <a:pt x="97532" y="81597"/>
                  </a:moveTo>
                  <a:cubicBezTo>
                    <a:pt x="110904" y="81597"/>
                    <a:pt x="119721" y="76528"/>
                    <a:pt x="119721" y="64794"/>
                  </a:cubicBezTo>
                  <a:cubicBezTo>
                    <a:pt x="119721" y="53060"/>
                    <a:pt x="110904" y="47992"/>
                    <a:pt x="97532" y="47992"/>
                  </a:cubicBezTo>
                  <a:lnTo>
                    <a:pt x="50763" y="47992"/>
                  </a:lnTo>
                  <a:lnTo>
                    <a:pt x="50763" y="81587"/>
                  </a:lnTo>
                  <a:lnTo>
                    <a:pt x="97532" y="81587"/>
                  </a:lnTo>
                  <a:close/>
                  <a:moveTo>
                    <a:pt x="89526" y="129589"/>
                  </a:moveTo>
                  <a:lnTo>
                    <a:pt x="50772" y="129589"/>
                  </a:lnTo>
                  <a:lnTo>
                    <a:pt x="50772" y="186652"/>
                  </a:lnTo>
                  <a:lnTo>
                    <a:pt x="0" y="186652"/>
                  </a:lnTo>
                  <a:lnTo>
                    <a:pt x="0" y="0"/>
                  </a:lnTo>
                  <a:lnTo>
                    <a:pt x="97542" y="0"/>
                  </a:lnTo>
                  <a:cubicBezTo>
                    <a:pt x="141642" y="0"/>
                    <a:pt x="170511" y="28004"/>
                    <a:pt x="170511" y="64794"/>
                  </a:cubicBezTo>
                  <a:cubicBezTo>
                    <a:pt x="170511" y="83194"/>
                    <a:pt x="163296" y="99188"/>
                    <a:pt x="150725" y="110923"/>
                  </a:cubicBezTo>
                  <a:cubicBezTo>
                    <a:pt x="159017" y="125053"/>
                    <a:pt x="162496" y="139716"/>
                    <a:pt x="172379" y="140781"/>
                  </a:cubicBezTo>
                  <a:cubicBezTo>
                    <a:pt x="176659" y="141314"/>
                    <a:pt x="177726" y="142379"/>
                    <a:pt x="177726" y="146382"/>
                  </a:cubicBezTo>
                  <a:lnTo>
                    <a:pt x="177726" y="181308"/>
                  </a:lnTo>
                  <a:cubicBezTo>
                    <a:pt x="177726" y="188240"/>
                    <a:pt x="174248" y="189039"/>
                    <a:pt x="169701" y="189039"/>
                  </a:cubicBezTo>
                  <a:cubicBezTo>
                    <a:pt x="102888" y="189039"/>
                    <a:pt x="122132" y="129579"/>
                    <a:pt x="89535" y="129579"/>
                  </a:cubicBezTo>
                </a:path>
              </a:pathLst>
            </a:custGeom>
            <a:grpFill/>
            <a:ln w="0"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B55CD68A-437D-2402-0457-140145A99295}"/>
                </a:ext>
              </a:extLst>
            </p:cNvPr>
            <p:cNvSpPr/>
            <p:nvPr/>
          </p:nvSpPr>
          <p:spPr>
            <a:xfrm>
              <a:off x="1574238" y="740347"/>
              <a:ext cx="178269" cy="186642"/>
            </a:xfrm>
            <a:custGeom>
              <a:avLst/>
              <a:gdLst>
                <a:gd name="connsiteX0" fmla="*/ 109312 w 178269"/>
                <a:gd name="connsiteY0" fmla="*/ 138651 h 186642"/>
                <a:gd name="connsiteX1" fmla="*/ 127469 w 178269"/>
                <a:gd name="connsiteY1" fmla="*/ 125852 h 186642"/>
                <a:gd name="connsiteX2" fmla="*/ 109312 w 178269"/>
                <a:gd name="connsiteY2" fmla="*/ 113043 h 186642"/>
                <a:gd name="connsiteX3" fmla="*/ 50782 w 178269"/>
                <a:gd name="connsiteY3" fmla="*/ 113043 h 186642"/>
                <a:gd name="connsiteX4" fmla="*/ 50782 w 178269"/>
                <a:gd name="connsiteY4" fmla="*/ 138651 h 186642"/>
                <a:gd name="connsiteX5" fmla="*/ 109312 w 178269"/>
                <a:gd name="connsiteY5" fmla="*/ 138651 h 186642"/>
                <a:gd name="connsiteX6" fmla="*/ 93547 w 178269"/>
                <a:gd name="connsiteY6" fmla="*/ 70386 h 186642"/>
                <a:gd name="connsiteX7" fmla="*/ 111723 w 178269"/>
                <a:gd name="connsiteY7" fmla="*/ 59184 h 186642"/>
                <a:gd name="connsiteX8" fmla="*/ 93547 w 178269"/>
                <a:gd name="connsiteY8" fmla="*/ 47983 h 186642"/>
                <a:gd name="connsiteX9" fmla="*/ 50791 w 178269"/>
                <a:gd name="connsiteY9" fmla="*/ 47983 h 186642"/>
                <a:gd name="connsiteX10" fmla="*/ 50791 w 178269"/>
                <a:gd name="connsiteY10" fmla="*/ 70386 h 186642"/>
                <a:gd name="connsiteX11" fmla="*/ 93547 w 178269"/>
                <a:gd name="connsiteY11" fmla="*/ 70386 h 186642"/>
                <a:gd name="connsiteX12" fmla="*/ 0 w 178269"/>
                <a:gd name="connsiteY12" fmla="*/ 186643 h 186642"/>
                <a:gd name="connsiteX13" fmla="*/ 0 w 178269"/>
                <a:gd name="connsiteY13" fmla="*/ 0 h 186642"/>
                <a:gd name="connsiteX14" fmla="*/ 89526 w 178269"/>
                <a:gd name="connsiteY14" fmla="*/ 0 h 186642"/>
                <a:gd name="connsiteX15" fmla="*/ 162496 w 178269"/>
                <a:gd name="connsiteY15" fmla="*/ 56531 h 186642"/>
                <a:gd name="connsiteX16" fmla="*/ 156081 w 178269"/>
                <a:gd name="connsiteY16" fmla="*/ 83451 h 186642"/>
                <a:gd name="connsiteX17" fmla="*/ 178269 w 178269"/>
                <a:gd name="connsiteY17" fmla="*/ 127183 h 186642"/>
                <a:gd name="connsiteX18" fmla="*/ 105300 w 178269"/>
                <a:gd name="connsiteY18" fmla="*/ 186643 h 186642"/>
                <a:gd name="connsiteX19" fmla="*/ 0 w 178269"/>
                <a:gd name="connsiteY19" fmla="*/ 186643 h 18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8269" h="186642">
                  <a:moveTo>
                    <a:pt x="109312" y="138651"/>
                  </a:moveTo>
                  <a:cubicBezTo>
                    <a:pt x="122942" y="138651"/>
                    <a:pt x="127469" y="132251"/>
                    <a:pt x="127469" y="125852"/>
                  </a:cubicBezTo>
                  <a:cubicBezTo>
                    <a:pt x="127469" y="119452"/>
                    <a:pt x="122932" y="113043"/>
                    <a:pt x="109312" y="113043"/>
                  </a:cubicBezTo>
                  <a:lnTo>
                    <a:pt x="50782" y="113043"/>
                  </a:lnTo>
                  <a:lnTo>
                    <a:pt x="50782" y="138651"/>
                  </a:lnTo>
                  <a:lnTo>
                    <a:pt x="109312" y="138651"/>
                  </a:lnTo>
                  <a:close/>
                  <a:moveTo>
                    <a:pt x="93547" y="70386"/>
                  </a:moveTo>
                  <a:cubicBezTo>
                    <a:pt x="107177" y="70386"/>
                    <a:pt x="111723" y="65584"/>
                    <a:pt x="111723" y="59184"/>
                  </a:cubicBezTo>
                  <a:cubicBezTo>
                    <a:pt x="111723" y="52785"/>
                    <a:pt x="107177" y="47983"/>
                    <a:pt x="93547" y="47983"/>
                  </a:cubicBezTo>
                  <a:lnTo>
                    <a:pt x="50791" y="47983"/>
                  </a:lnTo>
                  <a:lnTo>
                    <a:pt x="50791" y="70386"/>
                  </a:lnTo>
                  <a:lnTo>
                    <a:pt x="93547" y="70386"/>
                  </a:lnTo>
                  <a:close/>
                  <a:moveTo>
                    <a:pt x="0" y="186643"/>
                  </a:moveTo>
                  <a:lnTo>
                    <a:pt x="0" y="0"/>
                  </a:lnTo>
                  <a:lnTo>
                    <a:pt x="89526" y="0"/>
                  </a:lnTo>
                  <a:cubicBezTo>
                    <a:pt x="133626" y="0"/>
                    <a:pt x="162496" y="19740"/>
                    <a:pt x="162496" y="56531"/>
                  </a:cubicBezTo>
                  <a:cubicBezTo>
                    <a:pt x="162496" y="66934"/>
                    <a:pt x="160351" y="75730"/>
                    <a:pt x="156081" y="83451"/>
                  </a:cubicBezTo>
                  <a:cubicBezTo>
                    <a:pt x="170245" y="93055"/>
                    <a:pt x="178269" y="107709"/>
                    <a:pt x="178269" y="127183"/>
                  </a:cubicBezTo>
                  <a:cubicBezTo>
                    <a:pt x="178269" y="163974"/>
                    <a:pt x="149391" y="186643"/>
                    <a:pt x="105300" y="186643"/>
                  </a:cubicBezTo>
                  <a:lnTo>
                    <a:pt x="0" y="186643"/>
                  </a:lnTo>
                  <a:close/>
                </a:path>
              </a:pathLst>
            </a:custGeom>
            <a:grpFill/>
            <a:ln w="0"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A26D4B5C-81D6-9733-C6B4-51FCB935D948}"/>
                </a:ext>
              </a:extLst>
            </p:cNvPr>
            <p:cNvSpPr/>
            <p:nvPr/>
          </p:nvSpPr>
          <p:spPr>
            <a:xfrm>
              <a:off x="1111084" y="995714"/>
              <a:ext cx="78804" cy="82735"/>
            </a:xfrm>
            <a:custGeom>
              <a:avLst/>
              <a:gdLst>
                <a:gd name="connsiteX0" fmla="*/ 11844 w 78804"/>
                <a:gd name="connsiteY0" fmla="*/ 71139 h 82735"/>
                <a:gd name="connsiteX1" fmla="*/ 0 w 78804"/>
                <a:gd name="connsiteY1" fmla="*/ 41528 h 82735"/>
                <a:gd name="connsiteX2" fmla="*/ 12277 w 78804"/>
                <a:gd name="connsiteY2" fmla="*/ 11706 h 82735"/>
                <a:gd name="connsiteX3" fmla="*/ 42720 w 78804"/>
                <a:gd name="connsiteY3" fmla="*/ 0 h 82735"/>
                <a:gd name="connsiteX4" fmla="*/ 74783 w 78804"/>
                <a:gd name="connsiteY4" fmla="*/ 12469 h 82735"/>
                <a:gd name="connsiteX5" fmla="*/ 63261 w 78804"/>
                <a:gd name="connsiteY5" fmla="*/ 25479 h 82735"/>
                <a:gd name="connsiteX6" fmla="*/ 42609 w 78804"/>
                <a:gd name="connsiteY6" fmla="*/ 17243 h 82735"/>
                <a:gd name="connsiteX7" fmla="*/ 25216 w 78804"/>
                <a:gd name="connsiteY7" fmla="*/ 24184 h 82735"/>
                <a:gd name="connsiteX8" fmla="*/ 18369 w 78804"/>
                <a:gd name="connsiteY8" fmla="*/ 41317 h 82735"/>
                <a:gd name="connsiteX9" fmla="*/ 25115 w 78804"/>
                <a:gd name="connsiteY9" fmla="*/ 58560 h 82735"/>
                <a:gd name="connsiteX10" fmla="*/ 42499 w 78804"/>
                <a:gd name="connsiteY10" fmla="*/ 65602 h 82735"/>
                <a:gd name="connsiteX11" fmla="*/ 62497 w 78804"/>
                <a:gd name="connsiteY11" fmla="*/ 58009 h 82735"/>
                <a:gd name="connsiteX12" fmla="*/ 62497 w 78804"/>
                <a:gd name="connsiteY12" fmla="*/ 48800 h 82735"/>
                <a:gd name="connsiteX13" fmla="*/ 42066 w 78804"/>
                <a:gd name="connsiteY13" fmla="*/ 48800 h 82735"/>
                <a:gd name="connsiteX14" fmla="*/ 42066 w 78804"/>
                <a:gd name="connsiteY14" fmla="*/ 33393 h 82735"/>
                <a:gd name="connsiteX15" fmla="*/ 78804 w 78804"/>
                <a:gd name="connsiteY15" fmla="*/ 33393 h 82735"/>
                <a:gd name="connsiteX16" fmla="*/ 78804 w 78804"/>
                <a:gd name="connsiteY16" fmla="*/ 67117 h 82735"/>
                <a:gd name="connsiteX17" fmla="*/ 42168 w 78804"/>
                <a:gd name="connsiteY17" fmla="*/ 82735 h 82735"/>
                <a:gd name="connsiteX18" fmla="*/ 11844 w 78804"/>
                <a:gd name="connsiteY18" fmla="*/ 71130 h 82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8804" h="82735">
                  <a:moveTo>
                    <a:pt x="11844" y="71139"/>
                  </a:moveTo>
                  <a:cubicBezTo>
                    <a:pt x="3911" y="63334"/>
                    <a:pt x="0" y="53464"/>
                    <a:pt x="0" y="41528"/>
                  </a:cubicBezTo>
                  <a:cubicBezTo>
                    <a:pt x="0" y="29592"/>
                    <a:pt x="4141" y="19520"/>
                    <a:pt x="12277" y="11706"/>
                  </a:cubicBezTo>
                  <a:cubicBezTo>
                    <a:pt x="20430" y="3902"/>
                    <a:pt x="30655" y="0"/>
                    <a:pt x="42720" y="0"/>
                  </a:cubicBezTo>
                  <a:cubicBezTo>
                    <a:pt x="55650" y="0"/>
                    <a:pt x="67393" y="5096"/>
                    <a:pt x="74783" y="12469"/>
                  </a:cubicBezTo>
                  <a:lnTo>
                    <a:pt x="63261" y="25479"/>
                  </a:lnTo>
                  <a:cubicBezTo>
                    <a:pt x="57389" y="19952"/>
                    <a:pt x="50552" y="17243"/>
                    <a:pt x="42609" y="17243"/>
                  </a:cubicBezTo>
                  <a:cubicBezTo>
                    <a:pt x="35532" y="17243"/>
                    <a:pt x="29771" y="19520"/>
                    <a:pt x="25216" y="24184"/>
                  </a:cubicBezTo>
                  <a:cubicBezTo>
                    <a:pt x="20661" y="28729"/>
                    <a:pt x="18369" y="34486"/>
                    <a:pt x="18369" y="41317"/>
                  </a:cubicBezTo>
                  <a:cubicBezTo>
                    <a:pt x="18369" y="48148"/>
                    <a:pt x="20651" y="53896"/>
                    <a:pt x="25115" y="58560"/>
                  </a:cubicBezTo>
                  <a:cubicBezTo>
                    <a:pt x="29569" y="63224"/>
                    <a:pt x="35440" y="65602"/>
                    <a:pt x="42499" y="65602"/>
                  </a:cubicBezTo>
                  <a:cubicBezTo>
                    <a:pt x="50321" y="65602"/>
                    <a:pt x="58043" y="62361"/>
                    <a:pt x="62497" y="58009"/>
                  </a:cubicBezTo>
                  <a:lnTo>
                    <a:pt x="62497" y="48800"/>
                  </a:lnTo>
                  <a:lnTo>
                    <a:pt x="42066" y="48800"/>
                  </a:lnTo>
                  <a:lnTo>
                    <a:pt x="42066" y="33393"/>
                  </a:lnTo>
                  <a:lnTo>
                    <a:pt x="78804" y="33393"/>
                  </a:lnTo>
                  <a:lnTo>
                    <a:pt x="78804" y="67117"/>
                  </a:lnTo>
                  <a:cubicBezTo>
                    <a:pt x="68368" y="77529"/>
                    <a:pt x="56202" y="82735"/>
                    <a:pt x="42168" y="82735"/>
                  </a:cubicBezTo>
                  <a:cubicBezTo>
                    <a:pt x="29891" y="82735"/>
                    <a:pt x="19777" y="78833"/>
                    <a:pt x="11844" y="71130"/>
                  </a:cubicBezTo>
                </a:path>
              </a:pathLst>
            </a:custGeom>
            <a:grpFill/>
            <a:ln w="0"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47E51901-DD70-372A-7C7D-AFB157B3DC7B}"/>
                </a:ext>
              </a:extLst>
            </p:cNvPr>
            <p:cNvSpPr/>
            <p:nvPr/>
          </p:nvSpPr>
          <p:spPr>
            <a:xfrm>
              <a:off x="1202469" y="1016207"/>
              <a:ext cx="39894" cy="61057"/>
            </a:xfrm>
            <a:custGeom>
              <a:avLst/>
              <a:gdLst>
                <a:gd name="connsiteX0" fmla="*/ 9 w 39894"/>
                <a:gd name="connsiteY0" fmla="*/ 61057 h 61057"/>
                <a:gd name="connsiteX1" fmla="*/ 9 w 39894"/>
                <a:gd name="connsiteY1" fmla="*/ 1625 h 61057"/>
                <a:gd name="connsiteX2" fmla="*/ 16298 w 39894"/>
                <a:gd name="connsiteY2" fmla="*/ 1625 h 61057"/>
                <a:gd name="connsiteX3" fmla="*/ 16298 w 39894"/>
                <a:gd name="connsiteY3" fmla="*/ 9328 h 61057"/>
                <a:gd name="connsiteX4" fmla="*/ 32505 w 39894"/>
                <a:gd name="connsiteY4" fmla="*/ 0 h 61057"/>
                <a:gd name="connsiteX5" fmla="*/ 39895 w 39894"/>
                <a:gd name="connsiteY5" fmla="*/ 1405 h 61057"/>
                <a:gd name="connsiteX6" fmla="*/ 38487 w 39894"/>
                <a:gd name="connsiteY6" fmla="*/ 17675 h 61057"/>
                <a:gd name="connsiteX7" fmla="*/ 30977 w 39894"/>
                <a:gd name="connsiteY7" fmla="*/ 16371 h 61057"/>
                <a:gd name="connsiteX8" fmla="*/ 17071 w 39894"/>
                <a:gd name="connsiteY8" fmla="*/ 33944 h 61057"/>
                <a:gd name="connsiteX9" fmla="*/ 17071 w 39894"/>
                <a:gd name="connsiteY9" fmla="*/ 61057 h 61057"/>
                <a:gd name="connsiteX10" fmla="*/ 0 w 39894"/>
                <a:gd name="connsiteY10" fmla="*/ 61057 h 61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94" h="61057">
                  <a:moveTo>
                    <a:pt x="9" y="61057"/>
                  </a:moveTo>
                  <a:lnTo>
                    <a:pt x="9" y="1625"/>
                  </a:lnTo>
                  <a:lnTo>
                    <a:pt x="16298" y="1625"/>
                  </a:lnTo>
                  <a:lnTo>
                    <a:pt x="16298" y="9328"/>
                  </a:lnTo>
                  <a:cubicBezTo>
                    <a:pt x="20108" y="3149"/>
                    <a:pt x="25446" y="0"/>
                    <a:pt x="32505" y="0"/>
                  </a:cubicBezTo>
                  <a:cubicBezTo>
                    <a:pt x="34787" y="0"/>
                    <a:pt x="37180" y="432"/>
                    <a:pt x="39895" y="1405"/>
                  </a:cubicBezTo>
                  <a:lnTo>
                    <a:pt x="38487" y="17675"/>
                  </a:lnTo>
                  <a:cubicBezTo>
                    <a:pt x="35983" y="16811"/>
                    <a:pt x="33480" y="16371"/>
                    <a:pt x="30977" y="16371"/>
                  </a:cubicBezTo>
                  <a:cubicBezTo>
                    <a:pt x="22621" y="16371"/>
                    <a:pt x="17071" y="21797"/>
                    <a:pt x="17071" y="33944"/>
                  </a:cubicBezTo>
                  <a:lnTo>
                    <a:pt x="17071" y="61057"/>
                  </a:lnTo>
                  <a:lnTo>
                    <a:pt x="0" y="61057"/>
                  </a:lnTo>
                  <a:close/>
                </a:path>
              </a:pathLst>
            </a:custGeom>
            <a:grpFill/>
            <a:ln w="0"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FB3FBD1D-D128-6989-9FFB-E883D62CD66C}"/>
                </a:ext>
              </a:extLst>
            </p:cNvPr>
            <p:cNvSpPr/>
            <p:nvPr/>
          </p:nvSpPr>
          <p:spPr>
            <a:xfrm>
              <a:off x="1245722" y="1016207"/>
              <a:ext cx="64355" cy="62682"/>
            </a:xfrm>
            <a:custGeom>
              <a:avLst/>
              <a:gdLst>
                <a:gd name="connsiteX0" fmla="*/ 42840 w 64355"/>
                <a:gd name="connsiteY0" fmla="*/ 20383 h 62682"/>
                <a:gd name="connsiteX1" fmla="*/ 32081 w 64355"/>
                <a:gd name="connsiteY1" fmla="*/ 15838 h 62682"/>
                <a:gd name="connsiteX2" fmla="*/ 21314 w 64355"/>
                <a:gd name="connsiteY2" fmla="*/ 20383 h 62682"/>
                <a:gd name="connsiteX3" fmla="*/ 16970 w 64355"/>
                <a:gd name="connsiteY3" fmla="*/ 31227 h 62682"/>
                <a:gd name="connsiteX4" fmla="*/ 21314 w 64355"/>
                <a:gd name="connsiteY4" fmla="*/ 42401 h 62682"/>
                <a:gd name="connsiteX5" fmla="*/ 32081 w 64355"/>
                <a:gd name="connsiteY5" fmla="*/ 46844 h 62682"/>
                <a:gd name="connsiteX6" fmla="*/ 42840 w 64355"/>
                <a:gd name="connsiteY6" fmla="*/ 42401 h 62682"/>
                <a:gd name="connsiteX7" fmla="*/ 47294 w 64355"/>
                <a:gd name="connsiteY7" fmla="*/ 31227 h 62682"/>
                <a:gd name="connsiteX8" fmla="*/ 42840 w 64355"/>
                <a:gd name="connsiteY8" fmla="*/ 20383 h 62682"/>
                <a:gd name="connsiteX9" fmla="*/ 8918 w 64355"/>
                <a:gd name="connsiteY9" fmla="*/ 53685 h 62682"/>
                <a:gd name="connsiteX10" fmla="*/ 0 w 64355"/>
                <a:gd name="connsiteY10" fmla="*/ 31346 h 62682"/>
                <a:gd name="connsiteX11" fmla="*/ 8918 w 64355"/>
                <a:gd name="connsiteY11" fmla="*/ 9108 h 62682"/>
                <a:gd name="connsiteX12" fmla="*/ 32081 w 64355"/>
                <a:gd name="connsiteY12" fmla="*/ 0 h 62682"/>
                <a:gd name="connsiteX13" fmla="*/ 55337 w 64355"/>
                <a:gd name="connsiteY13" fmla="*/ 9108 h 62682"/>
                <a:gd name="connsiteX14" fmla="*/ 64356 w 64355"/>
                <a:gd name="connsiteY14" fmla="*/ 31346 h 62682"/>
                <a:gd name="connsiteX15" fmla="*/ 55337 w 64355"/>
                <a:gd name="connsiteY15" fmla="*/ 53685 h 62682"/>
                <a:gd name="connsiteX16" fmla="*/ 32081 w 64355"/>
                <a:gd name="connsiteY16" fmla="*/ 62683 h 62682"/>
                <a:gd name="connsiteX17" fmla="*/ 8918 w 64355"/>
                <a:gd name="connsiteY17" fmla="*/ 53685 h 6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4355" h="62682">
                  <a:moveTo>
                    <a:pt x="42840" y="20383"/>
                  </a:moveTo>
                  <a:cubicBezTo>
                    <a:pt x="39904" y="17353"/>
                    <a:pt x="36315" y="15838"/>
                    <a:pt x="32081" y="15838"/>
                  </a:cubicBezTo>
                  <a:cubicBezTo>
                    <a:pt x="27848" y="15838"/>
                    <a:pt x="24250" y="17362"/>
                    <a:pt x="21314" y="20383"/>
                  </a:cubicBezTo>
                  <a:cubicBezTo>
                    <a:pt x="18378" y="23312"/>
                    <a:pt x="16970" y="26994"/>
                    <a:pt x="16970" y="31227"/>
                  </a:cubicBezTo>
                  <a:cubicBezTo>
                    <a:pt x="16970" y="35670"/>
                    <a:pt x="18378" y="39361"/>
                    <a:pt x="21314" y="42401"/>
                  </a:cubicBezTo>
                  <a:cubicBezTo>
                    <a:pt x="24250" y="45329"/>
                    <a:pt x="27830" y="46844"/>
                    <a:pt x="32081" y="46844"/>
                  </a:cubicBezTo>
                  <a:cubicBezTo>
                    <a:pt x="36333" y="46844"/>
                    <a:pt x="39904" y="45320"/>
                    <a:pt x="42840" y="42401"/>
                  </a:cubicBezTo>
                  <a:cubicBezTo>
                    <a:pt x="45775" y="39361"/>
                    <a:pt x="47294" y="35670"/>
                    <a:pt x="47294" y="31227"/>
                  </a:cubicBezTo>
                  <a:cubicBezTo>
                    <a:pt x="47294" y="26783"/>
                    <a:pt x="45766" y="23312"/>
                    <a:pt x="42840" y="20383"/>
                  </a:cubicBezTo>
                  <a:moveTo>
                    <a:pt x="8918" y="53685"/>
                  </a:moveTo>
                  <a:cubicBezTo>
                    <a:pt x="2936" y="47616"/>
                    <a:pt x="0" y="40133"/>
                    <a:pt x="0" y="31346"/>
                  </a:cubicBezTo>
                  <a:cubicBezTo>
                    <a:pt x="0" y="22559"/>
                    <a:pt x="2936" y="15076"/>
                    <a:pt x="8918" y="9108"/>
                  </a:cubicBezTo>
                  <a:cubicBezTo>
                    <a:pt x="14899" y="3039"/>
                    <a:pt x="22621" y="0"/>
                    <a:pt x="32081" y="0"/>
                  </a:cubicBezTo>
                  <a:cubicBezTo>
                    <a:pt x="41542" y="0"/>
                    <a:pt x="49355" y="3039"/>
                    <a:pt x="55337" y="9108"/>
                  </a:cubicBezTo>
                  <a:cubicBezTo>
                    <a:pt x="61319" y="15076"/>
                    <a:pt x="64356" y="22550"/>
                    <a:pt x="64356" y="31346"/>
                  </a:cubicBezTo>
                  <a:cubicBezTo>
                    <a:pt x="64356" y="40142"/>
                    <a:pt x="61319" y="47616"/>
                    <a:pt x="55337" y="53685"/>
                  </a:cubicBezTo>
                  <a:cubicBezTo>
                    <a:pt x="49355" y="59653"/>
                    <a:pt x="41533" y="62683"/>
                    <a:pt x="32081" y="62683"/>
                  </a:cubicBezTo>
                  <a:cubicBezTo>
                    <a:pt x="22630" y="62683"/>
                    <a:pt x="14899" y="59653"/>
                    <a:pt x="8918" y="53685"/>
                  </a:cubicBezTo>
                </a:path>
              </a:pathLst>
            </a:custGeom>
            <a:grpFill/>
            <a:ln w="0"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A2754D8C-B987-B872-27E9-829A46B208B1}"/>
                </a:ext>
              </a:extLst>
            </p:cNvPr>
            <p:cNvSpPr/>
            <p:nvPr/>
          </p:nvSpPr>
          <p:spPr>
            <a:xfrm>
              <a:off x="1320395" y="1017833"/>
              <a:ext cx="55861" cy="60947"/>
            </a:xfrm>
            <a:custGeom>
              <a:avLst/>
              <a:gdLst>
                <a:gd name="connsiteX0" fmla="*/ 0 w 55861"/>
                <a:gd name="connsiteY0" fmla="*/ 33944 h 60947"/>
                <a:gd name="connsiteX1" fmla="*/ 0 w 55861"/>
                <a:gd name="connsiteY1" fmla="*/ 0 h 60947"/>
                <a:gd name="connsiteX2" fmla="*/ 17071 w 55861"/>
                <a:gd name="connsiteY2" fmla="*/ 0 h 60947"/>
                <a:gd name="connsiteX3" fmla="*/ 17071 w 55861"/>
                <a:gd name="connsiteY3" fmla="*/ 34054 h 60947"/>
                <a:gd name="connsiteX4" fmla="*/ 27940 w 55861"/>
                <a:gd name="connsiteY4" fmla="*/ 45329 h 60947"/>
                <a:gd name="connsiteX5" fmla="*/ 38809 w 55861"/>
                <a:gd name="connsiteY5" fmla="*/ 34054 h 60947"/>
                <a:gd name="connsiteX6" fmla="*/ 38809 w 55861"/>
                <a:gd name="connsiteY6" fmla="*/ 0 h 60947"/>
                <a:gd name="connsiteX7" fmla="*/ 55862 w 55861"/>
                <a:gd name="connsiteY7" fmla="*/ 0 h 60947"/>
                <a:gd name="connsiteX8" fmla="*/ 55862 w 55861"/>
                <a:gd name="connsiteY8" fmla="*/ 33944 h 60947"/>
                <a:gd name="connsiteX9" fmla="*/ 27940 w 55861"/>
                <a:gd name="connsiteY9" fmla="*/ 60947 h 60947"/>
                <a:gd name="connsiteX10" fmla="*/ 0 w 55861"/>
                <a:gd name="connsiteY10" fmla="*/ 33944 h 6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61" h="60947">
                  <a:moveTo>
                    <a:pt x="0" y="33944"/>
                  </a:moveTo>
                  <a:lnTo>
                    <a:pt x="0" y="0"/>
                  </a:lnTo>
                  <a:lnTo>
                    <a:pt x="17071" y="0"/>
                  </a:lnTo>
                  <a:lnTo>
                    <a:pt x="17071" y="34054"/>
                  </a:lnTo>
                  <a:cubicBezTo>
                    <a:pt x="17071" y="40886"/>
                    <a:pt x="21084" y="45329"/>
                    <a:pt x="27940" y="45329"/>
                  </a:cubicBezTo>
                  <a:cubicBezTo>
                    <a:pt x="34796" y="45329"/>
                    <a:pt x="38809" y="40886"/>
                    <a:pt x="38809" y="34054"/>
                  </a:cubicBezTo>
                  <a:lnTo>
                    <a:pt x="38809" y="0"/>
                  </a:lnTo>
                  <a:lnTo>
                    <a:pt x="55862" y="0"/>
                  </a:lnTo>
                  <a:lnTo>
                    <a:pt x="55862" y="33944"/>
                  </a:lnTo>
                  <a:cubicBezTo>
                    <a:pt x="55862" y="51187"/>
                    <a:pt x="45324" y="60947"/>
                    <a:pt x="27940" y="60947"/>
                  </a:cubicBezTo>
                  <a:cubicBezTo>
                    <a:pt x="10556" y="60947"/>
                    <a:pt x="0" y="50976"/>
                    <a:pt x="0" y="33944"/>
                  </a:cubicBezTo>
                </a:path>
              </a:pathLst>
            </a:custGeom>
            <a:grpFill/>
            <a:ln w="0"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2BC877A6-A511-39B7-C76F-589EA7C726B3}"/>
                </a:ext>
              </a:extLst>
            </p:cNvPr>
            <p:cNvSpPr/>
            <p:nvPr/>
          </p:nvSpPr>
          <p:spPr>
            <a:xfrm>
              <a:off x="1389619" y="1016299"/>
              <a:ext cx="64245" cy="85462"/>
            </a:xfrm>
            <a:custGeom>
              <a:avLst/>
              <a:gdLst>
                <a:gd name="connsiteX0" fmla="*/ 42729 w 64245"/>
                <a:gd name="connsiteY0" fmla="*/ 20300 h 85462"/>
                <a:gd name="connsiteX1" fmla="*/ 31860 w 64245"/>
                <a:gd name="connsiteY1" fmla="*/ 15737 h 85462"/>
                <a:gd name="connsiteX2" fmla="*/ 21093 w 64245"/>
                <a:gd name="connsiteY2" fmla="*/ 20300 h 85462"/>
                <a:gd name="connsiteX3" fmla="*/ 16869 w 64245"/>
                <a:gd name="connsiteY3" fmla="*/ 31245 h 85462"/>
                <a:gd name="connsiteX4" fmla="*/ 31870 w 64245"/>
                <a:gd name="connsiteY4" fmla="*/ 46863 h 85462"/>
                <a:gd name="connsiteX5" fmla="*/ 46981 w 64245"/>
                <a:gd name="connsiteY5" fmla="*/ 31245 h 85462"/>
                <a:gd name="connsiteX6" fmla="*/ 42738 w 64245"/>
                <a:gd name="connsiteY6" fmla="*/ 20300 h 85462"/>
                <a:gd name="connsiteX7" fmla="*/ 55981 w 64245"/>
                <a:gd name="connsiteY7" fmla="*/ 9126 h 85462"/>
                <a:gd name="connsiteX8" fmla="*/ 64245 w 64245"/>
                <a:gd name="connsiteY8" fmla="*/ 31144 h 85462"/>
                <a:gd name="connsiteX9" fmla="*/ 55862 w 64245"/>
                <a:gd name="connsiteY9" fmla="*/ 53363 h 85462"/>
                <a:gd name="connsiteX10" fmla="*/ 34999 w 64245"/>
                <a:gd name="connsiteY10" fmla="*/ 62471 h 85462"/>
                <a:gd name="connsiteX11" fmla="*/ 17071 w 64245"/>
                <a:gd name="connsiteY11" fmla="*/ 54878 h 85462"/>
                <a:gd name="connsiteX12" fmla="*/ 17071 w 64245"/>
                <a:gd name="connsiteY12" fmla="*/ 85462 h 85462"/>
                <a:gd name="connsiteX13" fmla="*/ 0 w 64245"/>
                <a:gd name="connsiteY13" fmla="*/ 85462 h 85462"/>
                <a:gd name="connsiteX14" fmla="*/ 0 w 64245"/>
                <a:gd name="connsiteY14" fmla="*/ 1524 h 85462"/>
                <a:gd name="connsiteX15" fmla="*/ 16851 w 64245"/>
                <a:gd name="connsiteY15" fmla="*/ 1524 h 85462"/>
                <a:gd name="connsiteX16" fmla="*/ 16851 w 64245"/>
                <a:gd name="connsiteY16" fmla="*/ 8135 h 85462"/>
                <a:gd name="connsiteX17" fmla="*/ 34999 w 64245"/>
                <a:gd name="connsiteY17" fmla="*/ 0 h 85462"/>
                <a:gd name="connsiteX18" fmla="*/ 55981 w 64245"/>
                <a:gd name="connsiteY18" fmla="*/ 9108 h 85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245" h="85462">
                  <a:moveTo>
                    <a:pt x="42729" y="20300"/>
                  </a:moveTo>
                  <a:cubicBezTo>
                    <a:pt x="39895" y="17261"/>
                    <a:pt x="36315" y="15737"/>
                    <a:pt x="31860" y="15737"/>
                  </a:cubicBezTo>
                  <a:cubicBezTo>
                    <a:pt x="27406" y="15737"/>
                    <a:pt x="23928" y="17261"/>
                    <a:pt x="21093" y="20300"/>
                  </a:cubicBezTo>
                  <a:cubicBezTo>
                    <a:pt x="18277" y="23229"/>
                    <a:pt x="16869" y="26911"/>
                    <a:pt x="16869" y="31245"/>
                  </a:cubicBezTo>
                  <a:cubicBezTo>
                    <a:pt x="16869" y="40041"/>
                    <a:pt x="23062" y="46863"/>
                    <a:pt x="31870" y="46863"/>
                  </a:cubicBezTo>
                  <a:cubicBezTo>
                    <a:pt x="40677" y="46863"/>
                    <a:pt x="46981" y="40032"/>
                    <a:pt x="46981" y="31245"/>
                  </a:cubicBezTo>
                  <a:cubicBezTo>
                    <a:pt x="46981" y="26911"/>
                    <a:pt x="45554" y="23229"/>
                    <a:pt x="42738" y="20300"/>
                  </a:cubicBezTo>
                  <a:moveTo>
                    <a:pt x="55981" y="9126"/>
                  </a:moveTo>
                  <a:cubicBezTo>
                    <a:pt x="61531" y="15094"/>
                    <a:pt x="64245" y="22467"/>
                    <a:pt x="64245" y="31144"/>
                  </a:cubicBezTo>
                  <a:cubicBezTo>
                    <a:pt x="64245" y="39820"/>
                    <a:pt x="61411" y="47294"/>
                    <a:pt x="55862" y="53363"/>
                  </a:cubicBezTo>
                  <a:cubicBezTo>
                    <a:pt x="50321" y="59441"/>
                    <a:pt x="43382" y="62471"/>
                    <a:pt x="34999" y="62471"/>
                  </a:cubicBezTo>
                  <a:cubicBezTo>
                    <a:pt x="27940" y="62471"/>
                    <a:pt x="21958" y="59974"/>
                    <a:pt x="17071" y="54878"/>
                  </a:cubicBezTo>
                  <a:lnTo>
                    <a:pt x="17071" y="85462"/>
                  </a:lnTo>
                  <a:lnTo>
                    <a:pt x="0" y="85462"/>
                  </a:lnTo>
                  <a:lnTo>
                    <a:pt x="0" y="1524"/>
                  </a:lnTo>
                  <a:lnTo>
                    <a:pt x="16851" y="1524"/>
                  </a:lnTo>
                  <a:lnTo>
                    <a:pt x="16851" y="8135"/>
                  </a:lnTo>
                  <a:cubicBezTo>
                    <a:pt x="21737" y="2709"/>
                    <a:pt x="27820" y="0"/>
                    <a:pt x="34999" y="0"/>
                  </a:cubicBezTo>
                  <a:cubicBezTo>
                    <a:pt x="43484" y="0"/>
                    <a:pt x="50441" y="3039"/>
                    <a:pt x="55981" y="9108"/>
                  </a:cubicBezTo>
                </a:path>
              </a:pathLst>
            </a:custGeom>
            <a:grpFill/>
            <a:ln w="0" cap="flat">
              <a:noFill/>
              <a:prstDash val="solid"/>
              <a:miter/>
            </a:ln>
          </p:spPr>
          <p:txBody>
            <a:bodyPr rtlCol="0" anchor="ctr"/>
            <a:lstStyle/>
            <a:p>
              <a:endParaRPr lang="en-US"/>
            </a:p>
          </p:txBody>
        </p:sp>
      </p:grpSp>
      <p:pic>
        <p:nvPicPr>
          <p:cNvPr id="35" name="Graphic 34">
            <a:extLst>
              <a:ext uri="{FF2B5EF4-FFF2-40B4-BE49-F238E27FC236}">
                <a16:creationId xmlns:a16="http://schemas.microsoft.com/office/drawing/2014/main" id="{DD674E6A-578F-94FF-6BC9-693CE580B80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28364" y="714304"/>
            <a:ext cx="825500" cy="101600"/>
          </a:xfrm>
          <a:prstGeom prst="rect">
            <a:avLst/>
          </a:prstGeom>
        </p:spPr>
      </p:pic>
      <p:pic>
        <p:nvPicPr>
          <p:cNvPr id="3" name="Picture 2">
            <a:extLst>
              <a:ext uri="{FF2B5EF4-FFF2-40B4-BE49-F238E27FC236}">
                <a16:creationId xmlns:a16="http://schemas.microsoft.com/office/drawing/2014/main" id="{FCF49106-D3F1-1369-4D5E-C2D13F1C7D33}"/>
              </a:ext>
            </a:extLst>
          </p:cNvPr>
          <p:cNvPicPr>
            <a:picLocks noChangeAspect="1"/>
          </p:cNvPicPr>
          <p:nvPr userDrawn="1"/>
        </p:nvPicPr>
        <p:blipFill>
          <a:blip r:embed="rId3"/>
          <a:srcRect/>
          <a:stretch/>
        </p:blipFill>
        <p:spPr>
          <a:xfrm>
            <a:off x="10454771" y="6101650"/>
            <a:ext cx="1127629" cy="100583"/>
          </a:xfrm>
          <a:prstGeom prst="rect">
            <a:avLst/>
          </a:prstGeom>
        </p:spPr>
      </p:pic>
    </p:spTree>
    <p:extLst>
      <p:ext uri="{BB962C8B-B14F-4D97-AF65-F5344CB8AC3E}">
        <p14:creationId xmlns:p14="http://schemas.microsoft.com/office/powerpoint/2010/main" val="3141669100"/>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ing Slide - Teal">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6F721-7102-2C5D-F59D-1C6FB4138B8C}"/>
              </a:ext>
            </a:extLst>
          </p:cNvPr>
          <p:cNvSpPr>
            <a:spLocks noGrp="1"/>
          </p:cNvSpPr>
          <p:nvPr>
            <p:ph type="ctrTitle" hasCustomPrompt="1"/>
          </p:nvPr>
        </p:nvSpPr>
        <p:spPr>
          <a:xfrm>
            <a:off x="609600" y="1584251"/>
            <a:ext cx="10972800" cy="1844749"/>
          </a:xfrm>
        </p:spPr>
        <p:txBody>
          <a:bodyPr lIns="0" tIns="0" rIns="0" bIns="0" anchor="t">
            <a:normAutofit/>
          </a:bodyPr>
          <a:lstStyle>
            <a:lvl1pPr algn="l">
              <a:defRPr sz="4000">
                <a:solidFill>
                  <a:schemeClr val="bg1"/>
                </a:solidFill>
              </a:defRPr>
            </a:lvl1pPr>
          </a:lstStyle>
          <a:p>
            <a:r>
              <a:rPr lang="en-US" dirty="0"/>
              <a:t>CLICK TO EDIT MASTER TITLE STYLE</a:t>
            </a:r>
          </a:p>
        </p:txBody>
      </p:sp>
      <p:grpSp>
        <p:nvGrpSpPr>
          <p:cNvPr id="5" name="Graphic 1">
            <a:extLst>
              <a:ext uri="{FF2B5EF4-FFF2-40B4-BE49-F238E27FC236}">
                <a16:creationId xmlns:a16="http://schemas.microsoft.com/office/drawing/2014/main" id="{01C50E4D-E308-3568-71C0-0BCBACBC0C23}"/>
              </a:ext>
            </a:extLst>
          </p:cNvPr>
          <p:cNvGrpSpPr/>
          <p:nvPr/>
        </p:nvGrpSpPr>
        <p:grpSpPr>
          <a:xfrm>
            <a:off x="609600" y="5793194"/>
            <a:ext cx="1142907" cy="415958"/>
            <a:chOff x="609600" y="685803"/>
            <a:chExt cx="1142907" cy="415958"/>
          </a:xfrm>
          <a:solidFill>
            <a:schemeClr val="bg1"/>
          </a:solidFill>
        </p:grpSpPr>
        <p:sp>
          <p:nvSpPr>
            <p:cNvPr id="6" name="Freeform 5">
              <a:extLst>
                <a:ext uri="{FF2B5EF4-FFF2-40B4-BE49-F238E27FC236}">
                  <a16:creationId xmlns:a16="http://schemas.microsoft.com/office/drawing/2014/main" id="{CD354DE6-4A7C-7D25-BDD8-DE11A5192D48}"/>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grpFill/>
            <a:ln w="0"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CF5919D9-E94B-0A9A-9265-FE4A9243E66A}"/>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grpFill/>
            <a:ln w="0"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D182773B-AFA3-FBB3-8C7B-1526568B5FDA}"/>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grpFill/>
            <a:ln w="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A82522FC-D8E9-254B-D277-629F7CB471F6}"/>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grp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C5ACC657-22AE-7809-A1FF-E19B0C5C1126}"/>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grpFill/>
            <a:ln w="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630694E1-7303-E4C6-BA02-A0E21A9B2D6C}"/>
                </a:ext>
              </a:extLst>
            </p:cNvPr>
            <p:cNvSpPr/>
            <p:nvPr/>
          </p:nvSpPr>
          <p:spPr>
            <a:xfrm>
              <a:off x="1111075" y="740347"/>
              <a:ext cx="234646" cy="186642"/>
            </a:xfrm>
            <a:custGeom>
              <a:avLst/>
              <a:gdLst>
                <a:gd name="connsiteX0" fmla="*/ 0 w 234646"/>
                <a:gd name="connsiteY0" fmla="*/ 186643 h 186642"/>
                <a:gd name="connsiteX1" fmla="*/ 0 w 234646"/>
                <a:gd name="connsiteY1" fmla="*/ 0 h 186642"/>
                <a:gd name="connsiteX2" fmla="*/ 74037 w 234646"/>
                <a:gd name="connsiteY2" fmla="*/ 0 h 186642"/>
                <a:gd name="connsiteX3" fmla="*/ 78841 w 234646"/>
                <a:gd name="connsiteY3" fmla="*/ 3204 h 186642"/>
                <a:gd name="connsiteX4" fmla="*/ 117328 w 234646"/>
                <a:gd name="connsiteY4" fmla="*/ 109325 h 186642"/>
                <a:gd name="connsiteX5" fmla="*/ 155814 w 234646"/>
                <a:gd name="connsiteY5" fmla="*/ 3204 h 186642"/>
                <a:gd name="connsiteX6" fmla="*/ 160618 w 234646"/>
                <a:gd name="connsiteY6" fmla="*/ 0 h 186642"/>
                <a:gd name="connsiteX7" fmla="*/ 234637 w 234646"/>
                <a:gd name="connsiteY7" fmla="*/ 0 h 186642"/>
                <a:gd name="connsiteX8" fmla="*/ 234646 w 234646"/>
                <a:gd name="connsiteY8" fmla="*/ 9 h 186642"/>
                <a:gd name="connsiteX9" fmla="*/ 234646 w 234646"/>
                <a:gd name="connsiteY9" fmla="*/ 186634 h 186642"/>
                <a:gd name="connsiteX10" fmla="*/ 234637 w 234646"/>
                <a:gd name="connsiteY10" fmla="*/ 186643 h 186642"/>
                <a:gd name="connsiteX11" fmla="*/ 183865 w 234646"/>
                <a:gd name="connsiteY11" fmla="*/ 186643 h 186642"/>
                <a:gd name="connsiteX12" fmla="*/ 183865 w 234646"/>
                <a:gd name="connsiteY12" fmla="*/ 67200 h 186642"/>
                <a:gd name="connsiteX13" fmla="*/ 136295 w 234646"/>
                <a:gd name="connsiteY13" fmla="*/ 183705 h 186642"/>
                <a:gd name="connsiteX14" fmla="*/ 131749 w 234646"/>
                <a:gd name="connsiteY14" fmla="*/ 186643 h 186642"/>
                <a:gd name="connsiteX15" fmla="*/ 102888 w 234646"/>
                <a:gd name="connsiteY15" fmla="*/ 186643 h 186642"/>
                <a:gd name="connsiteX16" fmla="*/ 98342 w 234646"/>
                <a:gd name="connsiteY16" fmla="*/ 183705 h 186642"/>
                <a:gd name="connsiteX17" fmla="*/ 50772 w 234646"/>
                <a:gd name="connsiteY17" fmla="*/ 67200 h 186642"/>
                <a:gd name="connsiteX18" fmla="*/ 50772 w 234646"/>
                <a:gd name="connsiteY18" fmla="*/ 186643 h 186642"/>
                <a:gd name="connsiteX19" fmla="*/ 0 w 234646"/>
                <a:gd name="connsiteY19" fmla="*/ 186643 h 18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646" h="186642">
                  <a:moveTo>
                    <a:pt x="0" y="186643"/>
                  </a:moveTo>
                  <a:lnTo>
                    <a:pt x="0" y="0"/>
                  </a:lnTo>
                  <a:lnTo>
                    <a:pt x="74037" y="0"/>
                  </a:lnTo>
                  <a:cubicBezTo>
                    <a:pt x="75906" y="0"/>
                    <a:pt x="78041" y="1065"/>
                    <a:pt x="78841" y="3204"/>
                  </a:cubicBezTo>
                  <a:lnTo>
                    <a:pt x="117328" y="109325"/>
                  </a:lnTo>
                  <a:lnTo>
                    <a:pt x="155814" y="3204"/>
                  </a:lnTo>
                  <a:cubicBezTo>
                    <a:pt x="156615" y="1065"/>
                    <a:pt x="158750" y="0"/>
                    <a:pt x="160618" y="0"/>
                  </a:cubicBezTo>
                  <a:lnTo>
                    <a:pt x="234637" y="0"/>
                  </a:lnTo>
                  <a:cubicBezTo>
                    <a:pt x="234637" y="0"/>
                    <a:pt x="234646" y="0"/>
                    <a:pt x="234646" y="9"/>
                  </a:cubicBezTo>
                  <a:lnTo>
                    <a:pt x="234646" y="186634"/>
                  </a:lnTo>
                  <a:cubicBezTo>
                    <a:pt x="234646" y="186634"/>
                    <a:pt x="234646" y="186643"/>
                    <a:pt x="234637" y="186643"/>
                  </a:cubicBezTo>
                  <a:lnTo>
                    <a:pt x="183865" y="186643"/>
                  </a:lnTo>
                  <a:lnTo>
                    <a:pt x="183865" y="67200"/>
                  </a:lnTo>
                  <a:lnTo>
                    <a:pt x="136295" y="183705"/>
                  </a:lnTo>
                  <a:cubicBezTo>
                    <a:pt x="135761" y="185312"/>
                    <a:pt x="133617" y="186643"/>
                    <a:pt x="131749" y="186643"/>
                  </a:cubicBezTo>
                  <a:lnTo>
                    <a:pt x="102888" y="186643"/>
                  </a:lnTo>
                  <a:cubicBezTo>
                    <a:pt x="101020" y="186643"/>
                    <a:pt x="98885" y="185312"/>
                    <a:pt x="98342" y="183705"/>
                  </a:cubicBezTo>
                  <a:lnTo>
                    <a:pt x="50772" y="67200"/>
                  </a:lnTo>
                  <a:lnTo>
                    <a:pt x="50772" y="186643"/>
                  </a:lnTo>
                  <a:lnTo>
                    <a:pt x="0" y="186643"/>
                  </a:lnTo>
                  <a:close/>
                </a:path>
              </a:pathLst>
            </a:custGeom>
            <a:grpFill/>
            <a:ln w="0"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AAC86823-D0D0-E237-1098-BF00FC8BE47D}"/>
                </a:ext>
              </a:extLst>
            </p:cNvPr>
            <p:cNvSpPr/>
            <p:nvPr/>
          </p:nvSpPr>
          <p:spPr>
            <a:xfrm>
              <a:off x="1372465" y="740347"/>
              <a:ext cx="177726" cy="189039"/>
            </a:xfrm>
            <a:custGeom>
              <a:avLst/>
              <a:gdLst>
                <a:gd name="connsiteX0" fmla="*/ 97532 w 177726"/>
                <a:gd name="connsiteY0" fmla="*/ 81597 h 189039"/>
                <a:gd name="connsiteX1" fmla="*/ 119721 w 177726"/>
                <a:gd name="connsiteY1" fmla="*/ 64794 h 189039"/>
                <a:gd name="connsiteX2" fmla="*/ 97532 w 177726"/>
                <a:gd name="connsiteY2" fmla="*/ 47992 h 189039"/>
                <a:gd name="connsiteX3" fmla="*/ 50763 w 177726"/>
                <a:gd name="connsiteY3" fmla="*/ 47992 h 189039"/>
                <a:gd name="connsiteX4" fmla="*/ 50763 w 177726"/>
                <a:gd name="connsiteY4" fmla="*/ 81587 h 189039"/>
                <a:gd name="connsiteX5" fmla="*/ 97532 w 177726"/>
                <a:gd name="connsiteY5" fmla="*/ 81587 h 189039"/>
                <a:gd name="connsiteX6" fmla="*/ 89526 w 177726"/>
                <a:gd name="connsiteY6" fmla="*/ 129589 h 189039"/>
                <a:gd name="connsiteX7" fmla="*/ 50772 w 177726"/>
                <a:gd name="connsiteY7" fmla="*/ 129589 h 189039"/>
                <a:gd name="connsiteX8" fmla="*/ 50772 w 177726"/>
                <a:gd name="connsiteY8" fmla="*/ 186652 h 189039"/>
                <a:gd name="connsiteX9" fmla="*/ 0 w 177726"/>
                <a:gd name="connsiteY9" fmla="*/ 186652 h 189039"/>
                <a:gd name="connsiteX10" fmla="*/ 0 w 177726"/>
                <a:gd name="connsiteY10" fmla="*/ 0 h 189039"/>
                <a:gd name="connsiteX11" fmla="*/ 97542 w 177726"/>
                <a:gd name="connsiteY11" fmla="*/ 0 h 189039"/>
                <a:gd name="connsiteX12" fmla="*/ 170511 w 177726"/>
                <a:gd name="connsiteY12" fmla="*/ 64794 h 189039"/>
                <a:gd name="connsiteX13" fmla="*/ 150725 w 177726"/>
                <a:gd name="connsiteY13" fmla="*/ 110923 h 189039"/>
                <a:gd name="connsiteX14" fmla="*/ 172379 w 177726"/>
                <a:gd name="connsiteY14" fmla="*/ 140781 h 189039"/>
                <a:gd name="connsiteX15" fmla="*/ 177726 w 177726"/>
                <a:gd name="connsiteY15" fmla="*/ 146382 h 189039"/>
                <a:gd name="connsiteX16" fmla="*/ 177726 w 177726"/>
                <a:gd name="connsiteY16" fmla="*/ 181308 h 189039"/>
                <a:gd name="connsiteX17" fmla="*/ 169701 w 177726"/>
                <a:gd name="connsiteY17" fmla="*/ 189039 h 189039"/>
                <a:gd name="connsiteX18" fmla="*/ 89535 w 177726"/>
                <a:gd name="connsiteY18" fmla="*/ 129579 h 18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7726" h="189039">
                  <a:moveTo>
                    <a:pt x="97532" y="81597"/>
                  </a:moveTo>
                  <a:cubicBezTo>
                    <a:pt x="110904" y="81597"/>
                    <a:pt x="119721" y="76528"/>
                    <a:pt x="119721" y="64794"/>
                  </a:cubicBezTo>
                  <a:cubicBezTo>
                    <a:pt x="119721" y="53060"/>
                    <a:pt x="110904" y="47992"/>
                    <a:pt x="97532" y="47992"/>
                  </a:cubicBezTo>
                  <a:lnTo>
                    <a:pt x="50763" y="47992"/>
                  </a:lnTo>
                  <a:lnTo>
                    <a:pt x="50763" y="81587"/>
                  </a:lnTo>
                  <a:lnTo>
                    <a:pt x="97532" y="81587"/>
                  </a:lnTo>
                  <a:close/>
                  <a:moveTo>
                    <a:pt x="89526" y="129589"/>
                  </a:moveTo>
                  <a:lnTo>
                    <a:pt x="50772" y="129589"/>
                  </a:lnTo>
                  <a:lnTo>
                    <a:pt x="50772" y="186652"/>
                  </a:lnTo>
                  <a:lnTo>
                    <a:pt x="0" y="186652"/>
                  </a:lnTo>
                  <a:lnTo>
                    <a:pt x="0" y="0"/>
                  </a:lnTo>
                  <a:lnTo>
                    <a:pt x="97542" y="0"/>
                  </a:lnTo>
                  <a:cubicBezTo>
                    <a:pt x="141642" y="0"/>
                    <a:pt x="170511" y="28004"/>
                    <a:pt x="170511" y="64794"/>
                  </a:cubicBezTo>
                  <a:cubicBezTo>
                    <a:pt x="170511" y="83194"/>
                    <a:pt x="163296" y="99188"/>
                    <a:pt x="150725" y="110923"/>
                  </a:cubicBezTo>
                  <a:cubicBezTo>
                    <a:pt x="159017" y="125053"/>
                    <a:pt x="162496" y="139716"/>
                    <a:pt x="172379" y="140781"/>
                  </a:cubicBezTo>
                  <a:cubicBezTo>
                    <a:pt x="176659" y="141314"/>
                    <a:pt x="177726" y="142379"/>
                    <a:pt x="177726" y="146382"/>
                  </a:cubicBezTo>
                  <a:lnTo>
                    <a:pt x="177726" y="181308"/>
                  </a:lnTo>
                  <a:cubicBezTo>
                    <a:pt x="177726" y="188240"/>
                    <a:pt x="174248" y="189039"/>
                    <a:pt x="169701" y="189039"/>
                  </a:cubicBezTo>
                  <a:cubicBezTo>
                    <a:pt x="102888" y="189039"/>
                    <a:pt x="122132" y="129579"/>
                    <a:pt x="89535" y="129579"/>
                  </a:cubicBezTo>
                </a:path>
              </a:pathLst>
            </a:custGeom>
            <a:grpFill/>
            <a:ln w="0"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B55CD68A-437D-2402-0457-140145A99295}"/>
                </a:ext>
              </a:extLst>
            </p:cNvPr>
            <p:cNvSpPr/>
            <p:nvPr/>
          </p:nvSpPr>
          <p:spPr>
            <a:xfrm>
              <a:off x="1574238" y="740347"/>
              <a:ext cx="178269" cy="186642"/>
            </a:xfrm>
            <a:custGeom>
              <a:avLst/>
              <a:gdLst>
                <a:gd name="connsiteX0" fmla="*/ 109312 w 178269"/>
                <a:gd name="connsiteY0" fmla="*/ 138651 h 186642"/>
                <a:gd name="connsiteX1" fmla="*/ 127469 w 178269"/>
                <a:gd name="connsiteY1" fmla="*/ 125852 h 186642"/>
                <a:gd name="connsiteX2" fmla="*/ 109312 w 178269"/>
                <a:gd name="connsiteY2" fmla="*/ 113043 h 186642"/>
                <a:gd name="connsiteX3" fmla="*/ 50782 w 178269"/>
                <a:gd name="connsiteY3" fmla="*/ 113043 h 186642"/>
                <a:gd name="connsiteX4" fmla="*/ 50782 w 178269"/>
                <a:gd name="connsiteY4" fmla="*/ 138651 h 186642"/>
                <a:gd name="connsiteX5" fmla="*/ 109312 w 178269"/>
                <a:gd name="connsiteY5" fmla="*/ 138651 h 186642"/>
                <a:gd name="connsiteX6" fmla="*/ 93547 w 178269"/>
                <a:gd name="connsiteY6" fmla="*/ 70386 h 186642"/>
                <a:gd name="connsiteX7" fmla="*/ 111723 w 178269"/>
                <a:gd name="connsiteY7" fmla="*/ 59184 h 186642"/>
                <a:gd name="connsiteX8" fmla="*/ 93547 w 178269"/>
                <a:gd name="connsiteY8" fmla="*/ 47983 h 186642"/>
                <a:gd name="connsiteX9" fmla="*/ 50791 w 178269"/>
                <a:gd name="connsiteY9" fmla="*/ 47983 h 186642"/>
                <a:gd name="connsiteX10" fmla="*/ 50791 w 178269"/>
                <a:gd name="connsiteY10" fmla="*/ 70386 h 186642"/>
                <a:gd name="connsiteX11" fmla="*/ 93547 w 178269"/>
                <a:gd name="connsiteY11" fmla="*/ 70386 h 186642"/>
                <a:gd name="connsiteX12" fmla="*/ 0 w 178269"/>
                <a:gd name="connsiteY12" fmla="*/ 186643 h 186642"/>
                <a:gd name="connsiteX13" fmla="*/ 0 w 178269"/>
                <a:gd name="connsiteY13" fmla="*/ 0 h 186642"/>
                <a:gd name="connsiteX14" fmla="*/ 89526 w 178269"/>
                <a:gd name="connsiteY14" fmla="*/ 0 h 186642"/>
                <a:gd name="connsiteX15" fmla="*/ 162496 w 178269"/>
                <a:gd name="connsiteY15" fmla="*/ 56531 h 186642"/>
                <a:gd name="connsiteX16" fmla="*/ 156081 w 178269"/>
                <a:gd name="connsiteY16" fmla="*/ 83451 h 186642"/>
                <a:gd name="connsiteX17" fmla="*/ 178269 w 178269"/>
                <a:gd name="connsiteY17" fmla="*/ 127183 h 186642"/>
                <a:gd name="connsiteX18" fmla="*/ 105300 w 178269"/>
                <a:gd name="connsiteY18" fmla="*/ 186643 h 186642"/>
                <a:gd name="connsiteX19" fmla="*/ 0 w 178269"/>
                <a:gd name="connsiteY19" fmla="*/ 186643 h 18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8269" h="186642">
                  <a:moveTo>
                    <a:pt x="109312" y="138651"/>
                  </a:moveTo>
                  <a:cubicBezTo>
                    <a:pt x="122942" y="138651"/>
                    <a:pt x="127469" y="132251"/>
                    <a:pt x="127469" y="125852"/>
                  </a:cubicBezTo>
                  <a:cubicBezTo>
                    <a:pt x="127469" y="119452"/>
                    <a:pt x="122932" y="113043"/>
                    <a:pt x="109312" y="113043"/>
                  </a:cubicBezTo>
                  <a:lnTo>
                    <a:pt x="50782" y="113043"/>
                  </a:lnTo>
                  <a:lnTo>
                    <a:pt x="50782" y="138651"/>
                  </a:lnTo>
                  <a:lnTo>
                    <a:pt x="109312" y="138651"/>
                  </a:lnTo>
                  <a:close/>
                  <a:moveTo>
                    <a:pt x="93547" y="70386"/>
                  </a:moveTo>
                  <a:cubicBezTo>
                    <a:pt x="107177" y="70386"/>
                    <a:pt x="111723" y="65584"/>
                    <a:pt x="111723" y="59184"/>
                  </a:cubicBezTo>
                  <a:cubicBezTo>
                    <a:pt x="111723" y="52785"/>
                    <a:pt x="107177" y="47983"/>
                    <a:pt x="93547" y="47983"/>
                  </a:cubicBezTo>
                  <a:lnTo>
                    <a:pt x="50791" y="47983"/>
                  </a:lnTo>
                  <a:lnTo>
                    <a:pt x="50791" y="70386"/>
                  </a:lnTo>
                  <a:lnTo>
                    <a:pt x="93547" y="70386"/>
                  </a:lnTo>
                  <a:close/>
                  <a:moveTo>
                    <a:pt x="0" y="186643"/>
                  </a:moveTo>
                  <a:lnTo>
                    <a:pt x="0" y="0"/>
                  </a:lnTo>
                  <a:lnTo>
                    <a:pt x="89526" y="0"/>
                  </a:lnTo>
                  <a:cubicBezTo>
                    <a:pt x="133626" y="0"/>
                    <a:pt x="162496" y="19740"/>
                    <a:pt x="162496" y="56531"/>
                  </a:cubicBezTo>
                  <a:cubicBezTo>
                    <a:pt x="162496" y="66934"/>
                    <a:pt x="160351" y="75730"/>
                    <a:pt x="156081" y="83451"/>
                  </a:cubicBezTo>
                  <a:cubicBezTo>
                    <a:pt x="170245" y="93055"/>
                    <a:pt x="178269" y="107709"/>
                    <a:pt x="178269" y="127183"/>
                  </a:cubicBezTo>
                  <a:cubicBezTo>
                    <a:pt x="178269" y="163974"/>
                    <a:pt x="149391" y="186643"/>
                    <a:pt x="105300" y="186643"/>
                  </a:cubicBezTo>
                  <a:lnTo>
                    <a:pt x="0" y="186643"/>
                  </a:lnTo>
                  <a:close/>
                </a:path>
              </a:pathLst>
            </a:custGeom>
            <a:grpFill/>
            <a:ln w="0"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A26D4B5C-81D6-9733-C6B4-51FCB935D948}"/>
                </a:ext>
              </a:extLst>
            </p:cNvPr>
            <p:cNvSpPr/>
            <p:nvPr/>
          </p:nvSpPr>
          <p:spPr>
            <a:xfrm>
              <a:off x="1111084" y="995714"/>
              <a:ext cx="78804" cy="82735"/>
            </a:xfrm>
            <a:custGeom>
              <a:avLst/>
              <a:gdLst>
                <a:gd name="connsiteX0" fmla="*/ 11844 w 78804"/>
                <a:gd name="connsiteY0" fmla="*/ 71139 h 82735"/>
                <a:gd name="connsiteX1" fmla="*/ 0 w 78804"/>
                <a:gd name="connsiteY1" fmla="*/ 41528 h 82735"/>
                <a:gd name="connsiteX2" fmla="*/ 12277 w 78804"/>
                <a:gd name="connsiteY2" fmla="*/ 11706 h 82735"/>
                <a:gd name="connsiteX3" fmla="*/ 42720 w 78804"/>
                <a:gd name="connsiteY3" fmla="*/ 0 h 82735"/>
                <a:gd name="connsiteX4" fmla="*/ 74783 w 78804"/>
                <a:gd name="connsiteY4" fmla="*/ 12469 h 82735"/>
                <a:gd name="connsiteX5" fmla="*/ 63261 w 78804"/>
                <a:gd name="connsiteY5" fmla="*/ 25479 h 82735"/>
                <a:gd name="connsiteX6" fmla="*/ 42609 w 78804"/>
                <a:gd name="connsiteY6" fmla="*/ 17243 h 82735"/>
                <a:gd name="connsiteX7" fmla="*/ 25216 w 78804"/>
                <a:gd name="connsiteY7" fmla="*/ 24184 h 82735"/>
                <a:gd name="connsiteX8" fmla="*/ 18369 w 78804"/>
                <a:gd name="connsiteY8" fmla="*/ 41317 h 82735"/>
                <a:gd name="connsiteX9" fmla="*/ 25115 w 78804"/>
                <a:gd name="connsiteY9" fmla="*/ 58560 h 82735"/>
                <a:gd name="connsiteX10" fmla="*/ 42499 w 78804"/>
                <a:gd name="connsiteY10" fmla="*/ 65602 h 82735"/>
                <a:gd name="connsiteX11" fmla="*/ 62497 w 78804"/>
                <a:gd name="connsiteY11" fmla="*/ 58009 h 82735"/>
                <a:gd name="connsiteX12" fmla="*/ 62497 w 78804"/>
                <a:gd name="connsiteY12" fmla="*/ 48800 h 82735"/>
                <a:gd name="connsiteX13" fmla="*/ 42066 w 78804"/>
                <a:gd name="connsiteY13" fmla="*/ 48800 h 82735"/>
                <a:gd name="connsiteX14" fmla="*/ 42066 w 78804"/>
                <a:gd name="connsiteY14" fmla="*/ 33393 h 82735"/>
                <a:gd name="connsiteX15" fmla="*/ 78804 w 78804"/>
                <a:gd name="connsiteY15" fmla="*/ 33393 h 82735"/>
                <a:gd name="connsiteX16" fmla="*/ 78804 w 78804"/>
                <a:gd name="connsiteY16" fmla="*/ 67117 h 82735"/>
                <a:gd name="connsiteX17" fmla="*/ 42168 w 78804"/>
                <a:gd name="connsiteY17" fmla="*/ 82735 h 82735"/>
                <a:gd name="connsiteX18" fmla="*/ 11844 w 78804"/>
                <a:gd name="connsiteY18" fmla="*/ 71130 h 82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8804" h="82735">
                  <a:moveTo>
                    <a:pt x="11844" y="71139"/>
                  </a:moveTo>
                  <a:cubicBezTo>
                    <a:pt x="3911" y="63334"/>
                    <a:pt x="0" y="53464"/>
                    <a:pt x="0" y="41528"/>
                  </a:cubicBezTo>
                  <a:cubicBezTo>
                    <a:pt x="0" y="29592"/>
                    <a:pt x="4141" y="19520"/>
                    <a:pt x="12277" y="11706"/>
                  </a:cubicBezTo>
                  <a:cubicBezTo>
                    <a:pt x="20430" y="3902"/>
                    <a:pt x="30655" y="0"/>
                    <a:pt x="42720" y="0"/>
                  </a:cubicBezTo>
                  <a:cubicBezTo>
                    <a:pt x="55650" y="0"/>
                    <a:pt x="67393" y="5096"/>
                    <a:pt x="74783" y="12469"/>
                  </a:cubicBezTo>
                  <a:lnTo>
                    <a:pt x="63261" y="25479"/>
                  </a:lnTo>
                  <a:cubicBezTo>
                    <a:pt x="57389" y="19952"/>
                    <a:pt x="50552" y="17243"/>
                    <a:pt x="42609" y="17243"/>
                  </a:cubicBezTo>
                  <a:cubicBezTo>
                    <a:pt x="35532" y="17243"/>
                    <a:pt x="29771" y="19520"/>
                    <a:pt x="25216" y="24184"/>
                  </a:cubicBezTo>
                  <a:cubicBezTo>
                    <a:pt x="20661" y="28729"/>
                    <a:pt x="18369" y="34486"/>
                    <a:pt x="18369" y="41317"/>
                  </a:cubicBezTo>
                  <a:cubicBezTo>
                    <a:pt x="18369" y="48148"/>
                    <a:pt x="20651" y="53896"/>
                    <a:pt x="25115" y="58560"/>
                  </a:cubicBezTo>
                  <a:cubicBezTo>
                    <a:pt x="29569" y="63224"/>
                    <a:pt x="35440" y="65602"/>
                    <a:pt x="42499" y="65602"/>
                  </a:cubicBezTo>
                  <a:cubicBezTo>
                    <a:pt x="50321" y="65602"/>
                    <a:pt x="58043" y="62361"/>
                    <a:pt x="62497" y="58009"/>
                  </a:cubicBezTo>
                  <a:lnTo>
                    <a:pt x="62497" y="48800"/>
                  </a:lnTo>
                  <a:lnTo>
                    <a:pt x="42066" y="48800"/>
                  </a:lnTo>
                  <a:lnTo>
                    <a:pt x="42066" y="33393"/>
                  </a:lnTo>
                  <a:lnTo>
                    <a:pt x="78804" y="33393"/>
                  </a:lnTo>
                  <a:lnTo>
                    <a:pt x="78804" y="67117"/>
                  </a:lnTo>
                  <a:cubicBezTo>
                    <a:pt x="68368" y="77529"/>
                    <a:pt x="56202" y="82735"/>
                    <a:pt x="42168" y="82735"/>
                  </a:cubicBezTo>
                  <a:cubicBezTo>
                    <a:pt x="29891" y="82735"/>
                    <a:pt x="19777" y="78833"/>
                    <a:pt x="11844" y="71130"/>
                  </a:cubicBezTo>
                </a:path>
              </a:pathLst>
            </a:custGeom>
            <a:grpFill/>
            <a:ln w="0"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47E51901-DD70-372A-7C7D-AFB157B3DC7B}"/>
                </a:ext>
              </a:extLst>
            </p:cNvPr>
            <p:cNvSpPr/>
            <p:nvPr/>
          </p:nvSpPr>
          <p:spPr>
            <a:xfrm>
              <a:off x="1202469" y="1016207"/>
              <a:ext cx="39894" cy="61057"/>
            </a:xfrm>
            <a:custGeom>
              <a:avLst/>
              <a:gdLst>
                <a:gd name="connsiteX0" fmla="*/ 9 w 39894"/>
                <a:gd name="connsiteY0" fmla="*/ 61057 h 61057"/>
                <a:gd name="connsiteX1" fmla="*/ 9 w 39894"/>
                <a:gd name="connsiteY1" fmla="*/ 1625 h 61057"/>
                <a:gd name="connsiteX2" fmla="*/ 16298 w 39894"/>
                <a:gd name="connsiteY2" fmla="*/ 1625 h 61057"/>
                <a:gd name="connsiteX3" fmla="*/ 16298 w 39894"/>
                <a:gd name="connsiteY3" fmla="*/ 9328 h 61057"/>
                <a:gd name="connsiteX4" fmla="*/ 32505 w 39894"/>
                <a:gd name="connsiteY4" fmla="*/ 0 h 61057"/>
                <a:gd name="connsiteX5" fmla="*/ 39895 w 39894"/>
                <a:gd name="connsiteY5" fmla="*/ 1405 h 61057"/>
                <a:gd name="connsiteX6" fmla="*/ 38487 w 39894"/>
                <a:gd name="connsiteY6" fmla="*/ 17675 h 61057"/>
                <a:gd name="connsiteX7" fmla="*/ 30977 w 39894"/>
                <a:gd name="connsiteY7" fmla="*/ 16371 h 61057"/>
                <a:gd name="connsiteX8" fmla="*/ 17071 w 39894"/>
                <a:gd name="connsiteY8" fmla="*/ 33944 h 61057"/>
                <a:gd name="connsiteX9" fmla="*/ 17071 w 39894"/>
                <a:gd name="connsiteY9" fmla="*/ 61057 h 61057"/>
                <a:gd name="connsiteX10" fmla="*/ 0 w 39894"/>
                <a:gd name="connsiteY10" fmla="*/ 61057 h 61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94" h="61057">
                  <a:moveTo>
                    <a:pt x="9" y="61057"/>
                  </a:moveTo>
                  <a:lnTo>
                    <a:pt x="9" y="1625"/>
                  </a:lnTo>
                  <a:lnTo>
                    <a:pt x="16298" y="1625"/>
                  </a:lnTo>
                  <a:lnTo>
                    <a:pt x="16298" y="9328"/>
                  </a:lnTo>
                  <a:cubicBezTo>
                    <a:pt x="20108" y="3149"/>
                    <a:pt x="25446" y="0"/>
                    <a:pt x="32505" y="0"/>
                  </a:cubicBezTo>
                  <a:cubicBezTo>
                    <a:pt x="34787" y="0"/>
                    <a:pt x="37180" y="432"/>
                    <a:pt x="39895" y="1405"/>
                  </a:cubicBezTo>
                  <a:lnTo>
                    <a:pt x="38487" y="17675"/>
                  </a:lnTo>
                  <a:cubicBezTo>
                    <a:pt x="35983" y="16811"/>
                    <a:pt x="33480" y="16371"/>
                    <a:pt x="30977" y="16371"/>
                  </a:cubicBezTo>
                  <a:cubicBezTo>
                    <a:pt x="22621" y="16371"/>
                    <a:pt x="17071" y="21797"/>
                    <a:pt x="17071" y="33944"/>
                  </a:cubicBezTo>
                  <a:lnTo>
                    <a:pt x="17071" y="61057"/>
                  </a:lnTo>
                  <a:lnTo>
                    <a:pt x="0" y="61057"/>
                  </a:lnTo>
                  <a:close/>
                </a:path>
              </a:pathLst>
            </a:custGeom>
            <a:grpFill/>
            <a:ln w="0"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FB3FBD1D-D128-6989-9FFB-E883D62CD66C}"/>
                </a:ext>
              </a:extLst>
            </p:cNvPr>
            <p:cNvSpPr/>
            <p:nvPr/>
          </p:nvSpPr>
          <p:spPr>
            <a:xfrm>
              <a:off x="1245722" y="1016207"/>
              <a:ext cx="64355" cy="62682"/>
            </a:xfrm>
            <a:custGeom>
              <a:avLst/>
              <a:gdLst>
                <a:gd name="connsiteX0" fmla="*/ 42840 w 64355"/>
                <a:gd name="connsiteY0" fmla="*/ 20383 h 62682"/>
                <a:gd name="connsiteX1" fmla="*/ 32081 w 64355"/>
                <a:gd name="connsiteY1" fmla="*/ 15838 h 62682"/>
                <a:gd name="connsiteX2" fmla="*/ 21314 w 64355"/>
                <a:gd name="connsiteY2" fmla="*/ 20383 h 62682"/>
                <a:gd name="connsiteX3" fmla="*/ 16970 w 64355"/>
                <a:gd name="connsiteY3" fmla="*/ 31227 h 62682"/>
                <a:gd name="connsiteX4" fmla="*/ 21314 w 64355"/>
                <a:gd name="connsiteY4" fmla="*/ 42401 h 62682"/>
                <a:gd name="connsiteX5" fmla="*/ 32081 w 64355"/>
                <a:gd name="connsiteY5" fmla="*/ 46844 h 62682"/>
                <a:gd name="connsiteX6" fmla="*/ 42840 w 64355"/>
                <a:gd name="connsiteY6" fmla="*/ 42401 h 62682"/>
                <a:gd name="connsiteX7" fmla="*/ 47294 w 64355"/>
                <a:gd name="connsiteY7" fmla="*/ 31227 h 62682"/>
                <a:gd name="connsiteX8" fmla="*/ 42840 w 64355"/>
                <a:gd name="connsiteY8" fmla="*/ 20383 h 62682"/>
                <a:gd name="connsiteX9" fmla="*/ 8918 w 64355"/>
                <a:gd name="connsiteY9" fmla="*/ 53685 h 62682"/>
                <a:gd name="connsiteX10" fmla="*/ 0 w 64355"/>
                <a:gd name="connsiteY10" fmla="*/ 31346 h 62682"/>
                <a:gd name="connsiteX11" fmla="*/ 8918 w 64355"/>
                <a:gd name="connsiteY11" fmla="*/ 9108 h 62682"/>
                <a:gd name="connsiteX12" fmla="*/ 32081 w 64355"/>
                <a:gd name="connsiteY12" fmla="*/ 0 h 62682"/>
                <a:gd name="connsiteX13" fmla="*/ 55337 w 64355"/>
                <a:gd name="connsiteY13" fmla="*/ 9108 h 62682"/>
                <a:gd name="connsiteX14" fmla="*/ 64356 w 64355"/>
                <a:gd name="connsiteY14" fmla="*/ 31346 h 62682"/>
                <a:gd name="connsiteX15" fmla="*/ 55337 w 64355"/>
                <a:gd name="connsiteY15" fmla="*/ 53685 h 62682"/>
                <a:gd name="connsiteX16" fmla="*/ 32081 w 64355"/>
                <a:gd name="connsiteY16" fmla="*/ 62683 h 62682"/>
                <a:gd name="connsiteX17" fmla="*/ 8918 w 64355"/>
                <a:gd name="connsiteY17" fmla="*/ 53685 h 6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4355" h="62682">
                  <a:moveTo>
                    <a:pt x="42840" y="20383"/>
                  </a:moveTo>
                  <a:cubicBezTo>
                    <a:pt x="39904" y="17353"/>
                    <a:pt x="36315" y="15838"/>
                    <a:pt x="32081" y="15838"/>
                  </a:cubicBezTo>
                  <a:cubicBezTo>
                    <a:pt x="27848" y="15838"/>
                    <a:pt x="24250" y="17362"/>
                    <a:pt x="21314" y="20383"/>
                  </a:cubicBezTo>
                  <a:cubicBezTo>
                    <a:pt x="18378" y="23312"/>
                    <a:pt x="16970" y="26994"/>
                    <a:pt x="16970" y="31227"/>
                  </a:cubicBezTo>
                  <a:cubicBezTo>
                    <a:pt x="16970" y="35670"/>
                    <a:pt x="18378" y="39361"/>
                    <a:pt x="21314" y="42401"/>
                  </a:cubicBezTo>
                  <a:cubicBezTo>
                    <a:pt x="24250" y="45329"/>
                    <a:pt x="27830" y="46844"/>
                    <a:pt x="32081" y="46844"/>
                  </a:cubicBezTo>
                  <a:cubicBezTo>
                    <a:pt x="36333" y="46844"/>
                    <a:pt x="39904" y="45320"/>
                    <a:pt x="42840" y="42401"/>
                  </a:cubicBezTo>
                  <a:cubicBezTo>
                    <a:pt x="45775" y="39361"/>
                    <a:pt x="47294" y="35670"/>
                    <a:pt x="47294" y="31227"/>
                  </a:cubicBezTo>
                  <a:cubicBezTo>
                    <a:pt x="47294" y="26783"/>
                    <a:pt x="45766" y="23312"/>
                    <a:pt x="42840" y="20383"/>
                  </a:cubicBezTo>
                  <a:moveTo>
                    <a:pt x="8918" y="53685"/>
                  </a:moveTo>
                  <a:cubicBezTo>
                    <a:pt x="2936" y="47616"/>
                    <a:pt x="0" y="40133"/>
                    <a:pt x="0" y="31346"/>
                  </a:cubicBezTo>
                  <a:cubicBezTo>
                    <a:pt x="0" y="22559"/>
                    <a:pt x="2936" y="15076"/>
                    <a:pt x="8918" y="9108"/>
                  </a:cubicBezTo>
                  <a:cubicBezTo>
                    <a:pt x="14899" y="3039"/>
                    <a:pt x="22621" y="0"/>
                    <a:pt x="32081" y="0"/>
                  </a:cubicBezTo>
                  <a:cubicBezTo>
                    <a:pt x="41542" y="0"/>
                    <a:pt x="49355" y="3039"/>
                    <a:pt x="55337" y="9108"/>
                  </a:cubicBezTo>
                  <a:cubicBezTo>
                    <a:pt x="61319" y="15076"/>
                    <a:pt x="64356" y="22550"/>
                    <a:pt x="64356" y="31346"/>
                  </a:cubicBezTo>
                  <a:cubicBezTo>
                    <a:pt x="64356" y="40142"/>
                    <a:pt x="61319" y="47616"/>
                    <a:pt x="55337" y="53685"/>
                  </a:cubicBezTo>
                  <a:cubicBezTo>
                    <a:pt x="49355" y="59653"/>
                    <a:pt x="41533" y="62683"/>
                    <a:pt x="32081" y="62683"/>
                  </a:cubicBezTo>
                  <a:cubicBezTo>
                    <a:pt x="22630" y="62683"/>
                    <a:pt x="14899" y="59653"/>
                    <a:pt x="8918" y="53685"/>
                  </a:cubicBezTo>
                </a:path>
              </a:pathLst>
            </a:custGeom>
            <a:grpFill/>
            <a:ln w="0"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A2754D8C-B987-B872-27E9-829A46B208B1}"/>
                </a:ext>
              </a:extLst>
            </p:cNvPr>
            <p:cNvSpPr/>
            <p:nvPr/>
          </p:nvSpPr>
          <p:spPr>
            <a:xfrm>
              <a:off x="1320395" y="1017833"/>
              <a:ext cx="55861" cy="60947"/>
            </a:xfrm>
            <a:custGeom>
              <a:avLst/>
              <a:gdLst>
                <a:gd name="connsiteX0" fmla="*/ 0 w 55861"/>
                <a:gd name="connsiteY0" fmla="*/ 33944 h 60947"/>
                <a:gd name="connsiteX1" fmla="*/ 0 w 55861"/>
                <a:gd name="connsiteY1" fmla="*/ 0 h 60947"/>
                <a:gd name="connsiteX2" fmla="*/ 17071 w 55861"/>
                <a:gd name="connsiteY2" fmla="*/ 0 h 60947"/>
                <a:gd name="connsiteX3" fmla="*/ 17071 w 55861"/>
                <a:gd name="connsiteY3" fmla="*/ 34054 h 60947"/>
                <a:gd name="connsiteX4" fmla="*/ 27940 w 55861"/>
                <a:gd name="connsiteY4" fmla="*/ 45329 h 60947"/>
                <a:gd name="connsiteX5" fmla="*/ 38809 w 55861"/>
                <a:gd name="connsiteY5" fmla="*/ 34054 h 60947"/>
                <a:gd name="connsiteX6" fmla="*/ 38809 w 55861"/>
                <a:gd name="connsiteY6" fmla="*/ 0 h 60947"/>
                <a:gd name="connsiteX7" fmla="*/ 55862 w 55861"/>
                <a:gd name="connsiteY7" fmla="*/ 0 h 60947"/>
                <a:gd name="connsiteX8" fmla="*/ 55862 w 55861"/>
                <a:gd name="connsiteY8" fmla="*/ 33944 h 60947"/>
                <a:gd name="connsiteX9" fmla="*/ 27940 w 55861"/>
                <a:gd name="connsiteY9" fmla="*/ 60947 h 60947"/>
                <a:gd name="connsiteX10" fmla="*/ 0 w 55861"/>
                <a:gd name="connsiteY10" fmla="*/ 33944 h 6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61" h="60947">
                  <a:moveTo>
                    <a:pt x="0" y="33944"/>
                  </a:moveTo>
                  <a:lnTo>
                    <a:pt x="0" y="0"/>
                  </a:lnTo>
                  <a:lnTo>
                    <a:pt x="17071" y="0"/>
                  </a:lnTo>
                  <a:lnTo>
                    <a:pt x="17071" y="34054"/>
                  </a:lnTo>
                  <a:cubicBezTo>
                    <a:pt x="17071" y="40886"/>
                    <a:pt x="21084" y="45329"/>
                    <a:pt x="27940" y="45329"/>
                  </a:cubicBezTo>
                  <a:cubicBezTo>
                    <a:pt x="34796" y="45329"/>
                    <a:pt x="38809" y="40886"/>
                    <a:pt x="38809" y="34054"/>
                  </a:cubicBezTo>
                  <a:lnTo>
                    <a:pt x="38809" y="0"/>
                  </a:lnTo>
                  <a:lnTo>
                    <a:pt x="55862" y="0"/>
                  </a:lnTo>
                  <a:lnTo>
                    <a:pt x="55862" y="33944"/>
                  </a:lnTo>
                  <a:cubicBezTo>
                    <a:pt x="55862" y="51187"/>
                    <a:pt x="45324" y="60947"/>
                    <a:pt x="27940" y="60947"/>
                  </a:cubicBezTo>
                  <a:cubicBezTo>
                    <a:pt x="10556" y="60947"/>
                    <a:pt x="0" y="50976"/>
                    <a:pt x="0" y="33944"/>
                  </a:cubicBezTo>
                </a:path>
              </a:pathLst>
            </a:custGeom>
            <a:grpFill/>
            <a:ln w="0"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2BC877A6-A511-39B7-C76F-589EA7C726B3}"/>
                </a:ext>
              </a:extLst>
            </p:cNvPr>
            <p:cNvSpPr/>
            <p:nvPr/>
          </p:nvSpPr>
          <p:spPr>
            <a:xfrm>
              <a:off x="1389619" y="1016299"/>
              <a:ext cx="64245" cy="85462"/>
            </a:xfrm>
            <a:custGeom>
              <a:avLst/>
              <a:gdLst>
                <a:gd name="connsiteX0" fmla="*/ 42729 w 64245"/>
                <a:gd name="connsiteY0" fmla="*/ 20300 h 85462"/>
                <a:gd name="connsiteX1" fmla="*/ 31860 w 64245"/>
                <a:gd name="connsiteY1" fmla="*/ 15737 h 85462"/>
                <a:gd name="connsiteX2" fmla="*/ 21093 w 64245"/>
                <a:gd name="connsiteY2" fmla="*/ 20300 h 85462"/>
                <a:gd name="connsiteX3" fmla="*/ 16869 w 64245"/>
                <a:gd name="connsiteY3" fmla="*/ 31245 h 85462"/>
                <a:gd name="connsiteX4" fmla="*/ 31870 w 64245"/>
                <a:gd name="connsiteY4" fmla="*/ 46863 h 85462"/>
                <a:gd name="connsiteX5" fmla="*/ 46981 w 64245"/>
                <a:gd name="connsiteY5" fmla="*/ 31245 h 85462"/>
                <a:gd name="connsiteX6" fmla="*/ 42738 w 64245"/>
                <a:gd name="connsiteY6" fmla="*/ 20300 h 85462"/>
                <a:gd name="connsiteX7" fmla="*/ 55981 w 64245"/>
                <a:gd name="connsiteY7" fmla="*/ 9126 h 85462"/>
                <a:gd name="connsiteX8" fmla="*/ 64245 w 64245"/>
                <a:gd name="connsiteY8" fmla="*/ 31144 h 85462"/>
                <a:gd name="connsiteX9" fmla="*/ 55862 w 64245"/>
                <a:gd name="connsiteY9" fmla="*/ 53363 h 85462"/>
                <a:gd name="connsiteX10" fmla="*/ 34999 w 64245"/>
                <a:gd name="connsiteY10" fmla="*/ 62471 h 85462"/>
                <a:gd name="connsiteX11" fmla="*/ 17071 w 64245"/>
                <a:gd name="connsiteY11" fmla="*/ 54878 h 85462"/>
                <a:gd name="connsiteX12" fmla="*/ 17071 w 64245"/>
                <a:gd name="connsiteY12" fmla="*/ 85462 h 85462"/>
                <a:gd name="connsiteX13" fmla="*/ 0 w 64245"/>
                <a:gd name="connsiteY13" fmla="*/ 85462 h 85462"/>
                <a:gd name="connsiteX14" fmla="*/ 0 w 64245"/>
                <a:gd name="connsiteY14" fmla="*/ 1524 h 85462"/>
                <a:gd name="connsiteX15" fmla="*/ 16851 w 64245"/>
                <a:gd name="connsiteY15" fmla="*/ 1524 h 85462"/>
                <a:gd name="connsiteX16" fmla="*/ 16851 w 64245"/>
                <a:gd name="connsiteY16" fmla="*/ 8135 h 85462"/>
                <a:gd name="connsiteX17" fmla="*/ 34999 w 64245"/>
                <a:gd name="connsiteY17" fmla="*/ 0 h 85462"/>
                <a:gd name="connsiteX18" fmla="*/ 55981 w 64245"/>
                <a:gd name="connsiteY18" fmla="*/ 9108 h 85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245" h="85462">
                  <a:moveTo>
                    <a:pt x="42729" y="20300"/>
                  </a:moveTo>
                  <a:cubicBezTo>
                    <a:pt x="39895" y="17261"/>
                    <a:pt x="36315" y="15737"/>
                    <a:pt x="31860" y="15737"/>
                  </a:cubicBezTo>
                  <a:cubicBezTo>
                    <a:pt x="27406" y="15737"/>
                    <a:pt x="23928" y="17261"/>
                    <a:pt x="21093" y="20300"/>
                  </a:cubicBezTo>
                  <a:cubicBezTo>
                    <a:pt x="18277" y="23229"/>
                    <a:pt x="16869" y="26911"/>
                    <a:pt x="16869" y="31245"/>
                  </a:cubicBezTo>
                  <a:cubicBezTo>
                    <a:pt x="16869" y="40041"/>
                    <a:pt x="23062" y="46863"/>
                    <a:pt x="31870" y="46863"/>
                  </a:cubicBezTo>
                  <a:cubicBezTo>
                    <a:pt x="40677" y="46863"/>
                    <a:pt x="46981" y="40032"/>
                    <a:pt x="46981" y="31245"/>
                  </a:cubicBezTo>
                  <a:cubicBezTo>
                    <a:pt x="46981" y="26911"/>
                    <a:pt x="45554" y="23229"/>
                    <a:pt x="42738" y="20300"/>
                  </a:cubicBezTo>
                  <a:moveTo>
                    <a:pt x="55981" y="9126"/>
                  </a:moveTo>
                  <a:cubicBezTo>
                    <a:pt x="61531" y="15094"/>
                    <a:pt x="64245" y="22467"/>
                    <a:pt x="64245" y="31144"/>
                  </a:cubicBezTo>
                  <a:cubicBezTo>
                    <a:pt x="64245" y="39820"/>
                    <a:pt x="61411" y="47294"/>
                    <a:pt x="55862" y="53363"/>
                  </a:cubicBezTo>
                  <a:cubicBezTo>
                    <a:pt x="50321" y="59441"/>
                    <a:pt x="43382" y="62471"/>
                    <a:pt x="34999" y="62471"/>
                  </a:cubicBezTo>
                  <a:cubicBezTo>
                    <a:pt x="27940" y="62471"/>
                    <a:pt x="21958" y="59974"/>
                    <a:pt x="17071" y="54878"/>
                  </a:cubicBezTo>
                  <a:lnTo>
                    <a:pt x="17071" y="85462"/>
                  </a:lnTo>
                  <a:lnTo>
                    <a:pt x="0" y="85462"/>
                  </a:lnTo>
                  <a:lnTo>
                    <a:pt x="0" y="1524"/>
                  </a:lnTo>
                  <a:lnTo>
                    <a:pt x="16851" y="1524"/>
                  </a:lnTo>
                  <a:lnTo>
                    <a:pt x="16851" y="8135"/>
                  </a:lnTo>
                  <a:cubicBezTo>
                    <a:pt x="21737" y="2709"/>
                    <a:pt x="27820" y="0"/>
                    <a:pt x="34999" y="0"/>
                  </a:cubicBezTo>
                  <a:cubicBezTo>
                    <a:pt x="43484" y="0"/>
                    <a:pt x="50441" y="3039"/>
                    <a:pt x="55981" y="9108"/>
                  </a:cubicBezTo>
                </a:path>
              </a:pathLst>
            </a:custGeom>
            <a:grpFill/>
            <a:ln w="0" cap="flat">
              <a:noFill/>
              <a:prstDash val="solid"/>
              <a:miter/>
            </a:ln>
          </p:spPr>
          <p:txBody>
            <a:bodyPr rtlCol="0" anchor="ctr"/>
            <a:lstStyle/>
            <a:p>
              <a:endParaRPr lang="en-US"/>
            </a:p>
          </p:txBody>
        </p:sp>
      </p:grpSp>
      <p:pic>
        <p:nvPicPr>
          <p:cNvPr id="35" name="Graphic 34">
            <a:extLst>
              <a:ext uri="{FF2B5EF4-FFF2-40B4-BE49-F238E27FC236}">
                <a16:creationId xmlns:a16="http://schemas.microsoft.com/office/drawing/2014/main" id="{DD674E6A-578F-94FF-6BC9-693CE580B80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28364" y="714304"/>
            <a:ext cx="825500" cy="101600"/>
          </a:xfrm>
          <a:prstGeom prst="rect">
            <a:avLst/>
          </a:prstGeom>
        </p:spPr>
      </p:pic>
      <p:pic>
        <p:nvPicPr>
          <p:cNvPr id="19" name="Picture 18">
            <a:extLst>
              <a:ext uri="{FF2B5EF4-FFF2-40B4-BE49-F238E27FC236}">
                <a16:creationId xmlns:a16="http://schemas.microsoft.com/office/drawing/2014/main" id="{AEA74E56-4A50-17EB-60E1-031530FA1A0F}"/>
              </a:ext>
            </a:extLst>
          </p:cNvPr>
          <p:cNvPicPr>
            <a:picLocks noChangeAspect="1"/>
          </p:cNvPicPr>
          <p:nvPr userDrawn="1"/>
        </p:nvPicPr>
        <p:blipFill>
          <a:blip r:embed="rId3"/>
          <a:srcRect/>
          <a:stretch/>
        </p:blipFill>
        <p:spPr>
          <a:xfrm>
            <a:off x="10454771" y="6101650"/>
            <a:ext cx="1127629" cy="100583"/>
          </a:xfrm>
          <a:prstGeom prst="rect">
            <a:avLst/>
          </a:prstGeom>
        </p:spPr>
      </p:pic>
    </p:spTree>
    <p:extLst>
      <p:ext uri="{BB962C8B-B14F-4D97-AF65-F5344CB8AC3E}">
        <p14:creationId xmlns:p14="http://schemas.microsoft.com/office/powerpoint/2010/main" val="11835147"/>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ED7F8B5-00ED-0FCA-A558-0CE350093C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646CDB-C7A8-A646-297E-5C1C10454A5D}"/>
              </a:ext>
            </a:extLst>
          </p:cNvPr>
          <p:cNvSpPr>
            <a:spLocks noGrp="1"/>
          </p:cNvSpPr>
          <p:nvPr>
            <p:ph type="body" idx="1"/>
          </p:nvPr>
        </p:nvSpPr>
        <p:spPr>
          <a:xfrm>
            <a:off x="838200" y="1825625"/>
            <a:ext cx="10515600" cy="36607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2976E179-6CB3-8283-E0ED-71A1668ABF44}"/>
              </a:ext>
            </a:extLst>
          </p:cNvPr>
          <p:cNvSpPr>
            <a:spLocks noGrp="1"/>
          </p:cNvSpPr>
          <p:nvPr>
            <p:ph type="sldNum" sz="quarter" idx="4"/>
          </p:nvPr>
        </p:nvSpPr>
        <p:spPr>
          <a:xfrm>
            <a:off x="8839200" y="5811838"/>
            <a:ext cx="2743200" cy="365125"/>
          </a:xfrm>
          <a:prstGeom prst="rect">
            <a:avLst/>
          </a:prstGeom>
        </p:spPr>
        <p:txBody>
          <a:bodyPr vert="horz" lIns="0" tIns="0" rIns="0" bIns="0" rtlCol="0" anchor="b" anchorCtr="0"/>
          <a:lstStyle>
            <a:lvl1pPr algn="r">
              <a:defRPr sz="700">
                <a:solidFill>
                  <a:schemeClr val="tx2"/>
                </a:solidFill>
              </a:defRPr>
            </a:lvl1pPr>
          </a:lstStyle>
          <a:p>
            <a:fld id="{F1BF4665-E31E-444C-B84B-9E04642B73F4}" type="slidenum">
              <a:rPr lang="en-US" smtClean="0"/>
              <a:pPr/>
              <a:t>‹#›</a:t>
            </a:fld>
            <a:endParaRPr lang="en-US" dirty="0"/>
          </a:p>
        </p:txBody>
      </p:sp>
    </p:spTree>
    <p:extLst>
      <p:ext uri="{BB962C8B-B14F-4D97-AF65-F5344CB8AC3E}">
        <p14:creationId xmlns:p14="http://schemas.microsoft.com/office/powerpoint/2010/main" val="2571585966"/>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71" r:id="rId3"/>
    <p:sldLayoutId id="2147483672" r:id="rId4"/>
    <p:sldLayoutId id="2147483650" r:id="rId5"/>
    <p:sldLayoutId id="2147483661" r:id="rId6"/>
    <p:sldLayoutId id="2147483663" r:id="rId7"/>
    <p:sldLayoutId id="2147483676" r:id="rId8"/>
    <p:sldLayoutId id="2147483662" r:id="rId9"/>
    <p:sldLayoutId id="2147483667" r:id="rId10"/>
    <p:sldLayoutId id="2147483668" r:id="rId11"/>
    <p:sldLayoutId id="2147483669" r:id="rId12"/>
    <p:sldLayoutId id="2147483670" r:id="rId13"/>
    <p:sldLayoutId id="2147483665" r:id="rId14"/>
    <p:sldLayoutId id="2147483664" r:id="rId15"/>
    <p:sldLayoutId id="2147483666" r:id="rId16"/>
    <p:sldLayoutId id="2147483673" r:id="rId17"/>
    <p:sldLayoutId id="2147483674" r:id="rId18"/>
    <p:sldLayoutId id="2147483675"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 userDrawn="1">
          <p15:clr>
            <a:srgbClr val="F26B43"/>
          </p15:clr>
        </p15:guide>
        <p15:guide id="2" orient="horz" pos="3888" userDrawn="1">
          <p15:clr>
            <a:srgbClr val="F26B43"/>
          </p15:clr>
        </p15:guide>
        <p15:guide id="3" pos="384" userDrawn="1">
          <p15:clr>
            <a:srgbClr val="F26B43"/>
          </p15:clr>
        </p15:guide>
        <p15:guide id="4" pos="7296" userDrawn="1">
          <p15:clr>
            <a:srgbClr val="F26B43"/>
          </p15:clr>
        </p15:guide>
        <p15:guide id="5" pos="3840" userDrawn="1">
          <p15:clr>
            <a:srgbClr val="F26B43"/>
          </p15:clr>
        </p15:guide>
        <p15:guide id="6" orient="horz" pos="2160" userDrawn="1">
          <p15:clr>
            <a:srgbClr val="F26B43"/>
          </p15:clr>
        </p15:guide>
        <p15:guide id="7" pos="3264" userDrawn="1">
          <p15:clr>
            <a:srgbClr val="F26B43"/>
          </p15:clr>
        </p15:guide>
        <p15:guide id="8" pos="4416" userDrawn="1">
          <p15:clr>
            <a:srgbClr val="F26B43"/>
          </p15:clr>
        </p15:guide>
        <p15:guide id="9" orient="horz" pos="345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hyperlink" Target="https://trumansburg-ny.gov/"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63EFB-D95F-A8FD-E480-3CC364885884}"/>
              </a:ext>
            </a:extLst>
          </p:cNvPr>
          <p:cNvSpPr>
            <a:spLocks noGrp="1"/>
          </p:cNvSpPr>
          <p:nvPr>
            <p:ph type="ctrTitle"/>
          </p:nvPr>
        </p:nvSpPr>
        <p:spPr>
          <a:xfrm>
            <a:off x="609600" y="1188721"/>
            <a:ext cx="10972800" cy="2240280"/>
          </a:xfrm>
        </p:spPr>
        <p:txBody>
          <a:bodyPr>
            <a:normAutofit/>
          </a:bodyPr>
          <a:lstStyle/>
          <a:p>
            <a:pPr algn="ctr"/>
            <a:r>
              <a:rPr lang="en-US" sz="4800" dirty="0"/>
              <a:t>2026 DRAFT </a:t>
            </a:r>
            <a:br>
              <a:rPr lang="en-US" sz="4800" dirty="0"/>
            </a:br>
            <a:r>
              <a:rPr lang="en-US" sz="4800" dirty="0"/>
              <a:t>COMPREHENSIVE STORMWATER MANAGEMENT PLAN</a:t>
            </a:r>
          </a:p>
        </p:txBody>
      </p:sp>
      <p:sp>
        <p:nvSpPr>
          <p:cNvPr id="3" name="Subtitle 2">
            <a:extLst>
              <a:ext uri="{FF2B5EF4-FFF2-40B4-BE49-F238E27FC236}">
                <a16:creationId xmlns:a16="http://schemas.microsoft.com/office/drawing/2014/main" id="{9B244A6A-1D1C-DFB7-1CCA-294650D0E65F}"/>
              </a:ext>
            </a:extLst>
          </p:cNvPr>
          <p:cNvSpPr>
            <a:spLocks noGrp="1"/>
          </p:cNvSpPr>
          <p:nvPr>
            <p:ph type="subTitle" idx="1"/>
          </p:nvPr>
        </p:nvSpPr>
        <p:spPr/>
        <p:txBody>
          <a:bodyPr/>
          <a:lstStyle/>
          <a:p>
            <a:r>
              <a:rPr lang="en-US" dirty="0"/>
              <a:t>For the Village of Trumansburg, New York</a:t>
            </a:r>
          </a:p>
          <a:p>
            <a:r>
              <a:rPr lang="en-US" dirty="0"/>
              <a:t>Tompkins County</a:t>
            </a:r>
          </a:p>
        </p:txBody>
      </p:sp>
      <p:sp>
        <p:nvSpPr>
          <p:cNvPr id="4" name="Text Placeholder 3">
            <a:extLst>
              <a:ext uri="{FF2B5EF4-FFF2-40B4-BE49-F238E27FC236}">
                <a16:creationId xmlns:a16="http://schemas.microsoft.com/office/drawing/2014/main" id="{3547BD91-0138-7CBF-14E1-675ACF0A79A9}"/>
              </a:ext>
            </a:extLst>
          </p:cNvPr>
          <p:cNvSpPr>
            <a:spLocks noGrp="1"/>
          </p:cNvSpPr>
          <p:nvPr>
            <p:ph type="body" sz="quarter" idx="10"/>
          </p:nvPr>
        </p:nvSpPr>
        <p:spPr/>
        <p:txBody>
          <a:bodyPr>
            <a:normAutofit lnSpcReduction="10000"/>
          </a:bodyPr>
          <a:lstStyle/>
          <a:p>
            <a:r>
              <a:rPr lang="en-GB" dirty="0"/>
              <a:t>October 26, 2026</a:t>
            </a:r>
            <a:endParaRPr lang="en-US" dirty="0"/>
          </a:p>
        </p:txBody>
      </p:sp>
    </p:spTree>
    <p:extLst>
      <p:ext uri="{BB962C8B-B14F-4D97-AF65-F5344CB8AC3E}">
        <p14:creationId xmlns:p14="http://schemas.microsoft.com/office/powerpoint/2010/main" val="3264600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94095-ABB3-E440-078C-E16F3E5A7D8D}"/>
              </a:ext>
            </a:extLst>
          </p:cNvPr>
          <p:cNvSpPr>
            <a:spLocks noGrp="1"/>
          </p:cNvSpPr>
          <p:nvPr>
            <p:ph type="ctrTitle"/>
          </p:nvPr>
        </p:nvSpPr>
        <p:spPr>
          <a:xfrm>
            <a:off x="2189018" y="434684"/>
            <a:ext cx="9293629" cy="934505"/>
          </a:xfrm>
        </p:spPr>
        <p:txBody>
          <a:bodyPr>
            <a:noAutofit/>
          </a:bodyPr>
          <a:lstStyle/>
          <a:p>
            <a:pPr algn="ctr"/>
            <a:r>
              <a:rPr lang="en-GB" sz="3600" dirty="0"/>
              <a:t>Project Development and Work Completed to Date</a:t>
            </a:r>
            <a:endParaRPr lang="en-US" sz="3600" dirty="0"/>
          </a:p>
        </p:txBody>
      </p:sp>
      <p:sp>
        <p:nvSpPr>
          <p:cNvPr id="3" name="Subtitle 2">
            <a:extLst>
              <a:ext uri="{FF2B5EF4-FFF2-40B4-BE49-F238E27FC236}">
                <a16:creationId xmlns:a16="http://schemas.microsoft.com/office/drawing/2014/main" id="{07AB438F-F91E-E263-19CB-9B1FF583DB5B}"/>
              </a:ext>
            </a:extLst>
          </p:cNvPr>
          <p:cNvSpPr>
            <a:spLocks noGrp="1"/>
          </p:cNvSpPr>
          <p:nvPr>
            <p:ph type="subTitle" idx="1"/>
          </p:nvPr>
        </p:nvSpPr>
        <p:spPr>
          <a:xfrm>
            <a:off x="609600" y="1512916"/>
            <a:ext cx="10972800" cy="4910400"/>
          </a:xfrm>
        </p:spPr>
        <p:txBody>
          <a:bodyPr>
            <a:normAutofit fontScale="85000" lnSpcReduction="20000"/>
          </a:bodyPr>
          <a:lstStyle/>
          <a:p>
            <a:pPr marL="342900" indent="-342900">
              <a:buFont typeface="Arial" panose="020B0604020202020204" pitchFamily="34" charset="0"/>
              <a:buChar char="•"/>
            </a:pPr>
            <a:r>
              <a:rPr lang="en-GB" dirty="0"/>
              <a:t>2016 the Village and MRB collaborated on improvements to the Culvert crossing on Lake Street </a:t>
            </a:r>
          </a:p>
          <a:p>
            <a:pPr lvl="2" indent="-342900" algn="l">
              <a:buFont typeface="Arial" panose="020B0604020202020204" pitchFamily="34" charset="0"/>
              <a:buChar char="•"/>
            </a:pPr>
            <a:r>
              <a:rPr lang="en-US" dirty="0"/>
              <a:t>The Project was advertised for Public Bid with Low Bidder ($49,950.00) and improvements constructed.</a:t>
            </a:r>
          </a:p>
          <a:p>
            <a:pPr lvl="2" indent="-342900" algn="l">
              <a:buFont typeface="Arial" panose="020B0604020202020204" pitchFamily="34" charset="0"/>
              <a:buChar char="•"/>
            </a:pPr>
            <a:r>
              <a:rPr lang="en-US" dirty="0"/>
              <a:t> Isolated and defined project area that received considerable volume of flow through R.O.W. Drainage ditch and an outlet to Trumansburg Creek</a:t>
            </a:r>
          </a:p>
          <a:p>
            <a:pPr marL="342900" indent="-342900">
              <a:buFont typeface="Arial" panose="020B0604020202020204" pitchFamily="34" charset="0"/>
              <a:buChar char="•"/>
            </a:pPr>
            <a:r>
              <a:rPr lang="en-GB" dirty="0"/>
              <a:t>2017 the Village hired MRB Group to perform a Preliminary Drainage Investigation of the Village</a:t>
            </a:r>
          </a:p>
          <a:p>
            <a:pPr marL="914400" lvl="3" indent="-342900" algn="l">
              <a:buFont typeface="Arial" panose="020B0604020202020204" pitchFamily="34" charset="0"/>
              <a:buChar char="•"/>
            </a:pPr>
            <a:r>
              <a:rPr lang="en-GB" dirty="0"/>
              <a:t>MRB walked the Village documenting existing infrastructure and understanding topography of the Village</a:t>
            </a:r>
          </a:p>
          <a:p>
            <a:pPr marL="342900" indent="-342900">
              <a:buFont typeface="Arial" panose="020B0604020202020204" pitchFamily="34" charset="0"/>
              <a:buChar char="•"/>
            </a:pPr>
            <a:r>
              <a:rPr lang="en-GB" dirty="0"/>
              <a:t>2020 the Village submitted a State and Municipal(SAM) Grant application and received an award in July 2020 for $125,000</a:t>
            </a:r>
          </a:p>
          <a:p>
            <a:pPr marL="914400" lvl="3" indent="-342900" algn="l">
              <a:buFont typeface="Arial" panose="020B0604020202020204" pitchFamily="34" charset="0"/>
              <a:buChar char="•"/>
            </a:pPr>
            <a:r>
              <a:rPr lang="en-US" dirty="0"/>
              <a:t>MRB developed design documents for three (3) project areas: East Seneca Road, Congress Street and Seneca Street.  Based on bids received and grant total, East Seneca Road Project was awarded for $87,000.00</a:t>
            </a:r>
          </a:p>
          <a:p>
            <a:pPr marL="914400" lvl="3" indent="-342900" algn="l">
              <a:buFont typeface="Arial" panose="020B0604020202020204" pitchFamily="34" charset="0"/>
              <a:buChar char="•"/>
            </a:pPr>
            <a:r>
              <a:rPr lang="en-US" dirty="0"/>
              <a:t>In later years, the Village was able to assist with performing construction improvements along Congress Street with the remaining Grant Dollars</a:t>
            </a:r>
          </a:p>
          <a:p>
            <a:pPr marL="342900" indent="-342900">
              <a:buFont typeface="Arial" panose="020B0604020202020204" pitchFamily="34" charset="0"/>
              <a:buChar char="•"/>
            </a:pPr>
            <a:r>
              <a:rPr lang="en-GB" dirty="0"/>
              <a:t>2022 the Village hired MRB Group to perform a Drainage Area Investigation near Larchmont Drive</a:t>
            </a:r>
          </a:p>
          <a:p>
            <a:pPr marL="342900" indent="-342900">
              <a:buFont typeface="Arial" panose="020B0604020202020204" pitchFamily="34" charset="0"/>
              <a:buChar char="•"/>
            </a:pPr>
            <a:r>
              <a:rPr lang="en-GB" dirty="0"/>
              <a:t>2023 the Village hired MRB Group to develop a Comprehensive Stormwater Management Plan</a:t>
            </a:r>
          </a:p>
          <a:p>
            <a:pPr marL="914400" lvl="3" indent="-342900" algn="l">
              <a:buFont typeface="Arial" panose="020B0604020202020204" pitchFamily="34" charset="0"/>
              <a:buChar char="•"/>
            </a:pPr>
            <a:r>
              <a:rPr lang="en-GB" dirty="0"/>
              <a:t>A Comprehensive Stormwater Management Plan was discussed as the next logical step given the ongoing feedback of drainage needs in various isolated locations of the village</a:t>
            </a:r>
            <a:endParaRPr lang="en-US" dirty="0"/>
          </a:p>
          <a:p>
            <a:pPr marL="914400" lvl="3" indent="-342900" algn="l">
              <a:buFont typeface="Arial" panose="020B0604020202020204" pitchFamily="34" charset="0"/>
              <a:buChar char="•"/>
            </a:pPr>
            <a:endParaRPr lang="en-US" dirty="0"/>
          </a:p>
          <a:p>
            <a:pPr marL="342900" indent="-342900">
              <a:buFont typeface="Arial" panose="020B0604020202020204" pitchFamily="34" charset="0"/>
              <a:buChar char="•"/>
            </a:pPr>
            <a:endParaRPr lang="en-GB" dirty="0"/>
          </a:p>
          <a:p>
            <a:pPr marL="571500" lvl="2" algn="l"/>
            <a:endParaRPr lang="en-US" dirty="0"/>
          </a:p>
        </p:txBody>
      </p:sp>
      <p:sp>
        <p:nvSpPr>
          <p:cNvPr id="4" name="Text Placeholder 3">
            <a:extLst>
              <a:ext uri="{FF2B5EF4-FFF2-40B4-BE49-F238E27FC236}">
                <a16:creationId xmlns:a16="http://schemas.microsoft.com/office/drawing/2014/main" id="{2A0B661B-D9C3-17B3-DEB7-3AA446D90A8F}"/>
              </a:ext>
            </a:extLst>
          </p:cNvPr>
          <p:cNvSpPr>
            <a:spLocks noGrp="1"/>
          </p:cNvSpPr>
          <p:nvPr>
            <p:ph type="body" sz="quarter" idx="10"/>
          </p:nvPr>
        </p:nvSpPr>
        <p:spPr/>
        <p:txBody>
          <a:bodyPr>
            <a:normAutofit lnSpcReduction="10000"/>
          </a:bodyPr>
          <a:lstStyle/>
          <a:p>
            <a:r>
              <a:rPr lang="en-GB" dirty="0"/>
              <a:t>October 26, 2026</a:t>
            </a:r>
            <a:endParaRPr lang="en-US" dirty="0"/>
          </a:p>
        </p:txBody>
      </p:sp>
    </p:spTree>
    <p:extLst>
      <p:ext uri="{BB962C8B-B14F-4D97-AF65-F5344CB8AC3E}">
        <p14:creationId xmlns:p14="http://schemas.microsoft.com/office/powerpoint/2010/main" val="1761344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C2F77-3C31-C4F6-8965-507DD49C3852}"/>
              </a:ext>
            </a:extLst>
          </p:cNvPr>
          <p:cNvSpPr>
            <a:spLocks noGrp="1"/>
          </p:cNvSpPr>
          <p:nvPr>
            <p:ph type="ctrTitle"/>
          </p:nvPr>
        </p:nvSpPr>
        <p:spPr>
          <a:xfrm>
            <a:off x="1971386" y="254042"/>
            <a:ext cx="9559636" cy="1268726"/>
          </a:xfrm>
        </p:spPr>
        <p:txBody>
          <a:bodyPr>
            <a:normAutofit/>
          </a:bodyPr>
          <a:lstStyle/>
          <a:p>
            <a:pPr algn="ctr"/>
            <a:r>
              <a:rPr lang="en-US" sz="3600" dirty="0"/>
              <a:t>Comprehensive Stormwater Management Plan</a:t>
            </a:r>
            <a:r>
              <a:rPr lang="en-US" sz="4400" dirty="0"/>
              <a:t> </a:t>
            </a:r>
            <a:r>
              <a:rPr lang="en-US" sz="2700" dirty="0"/>
              <a:t>PROJECT APPROACH</a:t>
            </a:r>
          </a:p>
        </p:txBody>
      </p:sp>
      <p:sp>
        <p:nvSpPr>
          <p:cNvPr id="4" name="Text Placeholder 3">
            <a:extLst>
              <a:ext uri="{FF2B5EF4-FFF2-40B4-BE49-F238E27FC236}">
                <a16:creationId xmlns:a16="http://schemas.microsoft.com/office/drawing/2014/main" id="{2B0AE35F-5261-0DC1-17DD-F86DCA2DFBA4}"/>
              </a:ext>
            </a:extLst>
          </p:cNvPr>
          <p:cNvSpPr>
            <a:spLocks noGrp="1"/>
          </p:cNvSpPr>
          <p:nvPr>
            <p:ph type="body" sz="quarter" idx="10"/>
          </p:nvPr>
        </p:nvSpPr>
        <p:spPr>
          <a:xfrm>
            <a:off x="609601" y="6083803"/>
            <a:ext cx="3246120" cy="73157"/>
          </a:xfrm>
        </p:spPr>
        <p:txBody>
          <a:bodyPr>
            <a:normAutofit fontScale="92500" lnSpcReduction="10000"/>
          </a:bodyPr>
          <a:lstStyle/>
          <a:p>
            <a:r>
              <a:rPr lang="en-GB" dirty="0"/>
              <a:t>October 26, 2026</a:t>
            </a:r>
            <a:endParaRPr lang="en-US" dirty="0"/>
          </a:p>
        </p:txBody>
      </p:sp>
      <p:sp>
        <p:nvSpPr>
          <p:cNvPr id="11" name="Content Placeholder 2">
            <a:extLst>
              <a:ext uri="{FF2B5EF4-FFF2-40B4-BE49-F238E27FC236}">
                <a16:creationId xmlns:a16="http://schemas.microsoft.com/office/drawing/2014/main" id="{EF682F56-4FE0-F963-EE96-15C4CD931900}"/>
              </a:ext>
            </a:extLst>
          </p:cNvPr>
          <p:cNvSpPr txBox="1">
            <a:spLocks/>
          </p:cNvSpPr>
          <p:nvPr/>
        </p:nvSpPr>
        <p:spPr>
          <a:xfrm>
            <a:off x="609601" y="1471354"/>
            <a:ext cx="4735483" cy="4340902"/>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buFont typeface="Arial" panose="020B0604020202020204" pitchFamily="34" charset="0"/>
              <a:buChar char="•"/>
            </a:pPr>
            <a:r>
              <a:rPr lang="en-US" sz="1800" dirty="0"/>
              <a:t>Building on the 2017- 2019 Drainage Investigation efforts, MRB surveyed existing infrastructure and developed a Geographical Information System (GIS)</a:t>
            </a:r>
          </a:p>
          <a:p>
            <a:pPr marL="342900" indent="-342900">
              <a:buFont typeface="Arial" panose="020B0604020202020204" pitchFamily="34" charset="0"/>
              <a:buChar char="•"/>
            </a:pPr>
            <a:r>
              <a:rPr lang="en-US" sz="1800" dirty="0"/>
              <a:t>Define and evaluate various sub-drainage areas in the Village</a:t>
            </a:r>
          </a:p>
          <a:p>
            <a:pPr marL="342900" indent="-342900">
              <a:buFont typeface="Arial" panose="020B0604020202020204" pitchFamily="34" charset="0"/>
              <a:buChar char="•"/>
            </a:pPr>
            <a:r>
              <a:rPr lang="en-US" sz="1800" dirty="0"/>
              <a:t>Calculate and assign flows for each sub-drainage area</a:t>
            </a:r>
          </a:p>
          <a:p>
            <a:pPr marL="342900" indent="-342900">
              <a:buFont typeface="Arial" panose="020B0604020202020204" pitchFamily="34" charset="0"/>
              <a:buChar char="•"/>
            </a:pPr>
            <a:r>
              <a:rPr lang="en-US" sz="1800" dirty="0"/>
              <a:t>Engage Public for feedback:</a:t>
            </a:r>
          </a:p>
          <a:p>
            <a:pPr marL="800100" lvl="1" indent="-342900" algn="l">
              <a:buFont typeface="Arial" panose="020B0604020202020204" pitchFamily="34" charset="0"/>
              <a:buChar char="•"/>
            </a:pPr>
            <a:r>
              <a:rPr lang="en-US" sz="1400" dirty="0"/>
              <a:t>Pictures from residents submitted to Village/MRB Group</a:t>
            </a:r>
          </a:p>
          <a:p>
            <a:pPr marL="800100" lvl="1" indent="-342900" algn="l">
              <a:buFont typeface="Arial" panose="020B0604020202020204" pitchFamily="34" charset="0"/>
              <a:buChar char="•"/>
            </a:pPr>
            <a:r>
              <a:rPr lang="en-US" sz="1400" dirty="0"/>
              <a:t>Noted areas with deficiencies or localized flooding based on feedback from residents conveyed to Village and MRB Group</a:t>
            </a:r>
          </a:p>
          <a:p>
            <a:pPr marL="800100" lvl="1" indent="-342900" algn="l">
              <a:buFont typeface="Arial" panose="020B0604020202020204" pitchFamily="34" charset="0"/>
              <a:buChar char="•"/>
            </a:pPr>
            <a:r>
              <a:rPr lang="en-US" sz="1400" dirty="0"/>
              <a:t>Input from DPW and Village Trustees</a:t>
            </a:r>
          </a:p>
          <a:p>
            <a:endParaRPr lang="en-US" sz="1800" dirty="0"/>
          </a:p>
        </p:txBody>
      </p:sp>
      <p:sp>
        <p:nvSpPr>
          <p:cNvPr id="8" name="Content Placeholder 2">
            <a:extLst>
              <a:ext uri="{FF2B5EF4-FFF2-40B4-BE49-F238E27FC236}">
                <a16:creationId xmlns:a16="http://schemas.microsoft.com/office/drawing/2014/main" id="{2C307693-B676-2FD6-942A-5209A13161E2}"/>
              </a:ext>
            </a:extLst>
          </p:cNvPr>
          <p:cNvSpPr txBox="1">
            <a:spLocks noGrp="1"/>
          </p:cNvSpPr>
          <p:nvPr>
            <p:ph type="subTitle" idx="1"/>
          </p:nvPr>
        </p:nvSpPr>
        <p:spPr>
          <a:xfrm>
            <a:off x="6199188" y="1471613"/>
            <a:ext cx="5383212" cy="4089400"/>
          </a:xfrm>
          <a:prstGeom prst="rect">
            <a:avLst/>
          </a:prstGeom>
        </p:spPr>
        <p:txBody>
          <a:bodyPr vert="horz" lIns="0" tIns="0" rIns="0" bIns="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buFont typeface="Arial" panose="020B0604020202020204" pitchFamily="34" charset="0"/>
              <a:buChar char="•"/>
            </a:pPr>
            <a:r>
              <a:rPr lang="en-US" sz="1800" dirty="0"/>
              <a:t>Build off Village input and evaluate project areas.  Goal to  develop project(s) to improve drainage in isolated or broader areas and develop associated cost estimates</a:t>
            </a:r>
          </a:p>
          <a:p>
            <a:pPr marL="342900" indent="-342900">
              <a:buFont typeface="Arial" panose="020B0604020202020204" pitchFamily="34" charset="0"/>
              <a:buChar char="•"/>
            </a:pPr>
            <a:r>
              <a:rPr lang="en-US" sz="1800" dirty="0"/>
              <a:t>Work to develop a priority ranking system for various project(s) and identify how projects can be implemented for construction</a:t>
            </a:r>
          </a:p>
          <a:p>
            <a:pPr marL="342900" indent="-342900">
              <a:buFont typeface="Arial" panose="020B0604020202020204" pitchFamily="34" charset="0"/>
              <a:buChar char="•"/>
            </a:pPr>
            <a:r>
              <a:rPr lang="en-US" sz="1800" dirty="0"/>
              <a:t>Understand available Grant Programs and project type.  How do we implement or </a:t>
            </a:r>
            <a:r>
              <a:rPr lang="en-US" sz="1800" dirty="0" err="1"/>
              <a:t>consturct</a:t>
            </a:r>
            <a:r>
              <a:rPr lang="en-US" sz="1800" dirty="0"/>
              <a:t>?</a:t>
            </a:r>
          </a:p>
          <a:p>
            <a:pPr lvl="2" indent="-342900" algn="l">
              <a:buFont typeface="Arial" panose="020B0604020202020204" pitchFamily="34" charset="0"/>
              <a:buChar char="•"/>
            </a:pPr>
            <a:r>
              <a:rPr lang="en-US" sz="1400" dirty="0"/>
              <a:t>Can Village DPW take on project?</a:t>
            </a:r>
          </a:p>
          <a:p>
            <a:pPr marL="342900" indent="-342900">
              <a:buFont typeface="Arial" panose="020B0604020202020204" pitchFamily="34" charset="0"/>
              <a:buChar char="•"/>
            </a:pPr>
            <a:r>
              <a:rPr lang="en-US" sz="1800" dirty="0"/>
              <a:t>Develop a Stormwater Ordinance and adopt the Law </a:t>
            </a:r>
          </a:p>
          <a:p>
            <a:pPr marL="342900" indent="-342900">
              <a:buFont typeface="Arial" panose="020B0604020202020204" pitchFamily="34" charset="0"/>
              <a:buChar char="•"/>
            </a:pPr>
            <a:r>
              <a:rPr lang="en-US" sz="1800" dirty="0"/>
              <a:t>Develop Specifications and Details for any new stormwater infrastructure improvements implemented in the Village (new developments, replacement of infrastructure, etc.)</a:t>
            </a:r>
          </a:p>
          <a:p>
            <a:endParaRPr lang="en-US" sz="1800" dirty="0"/>
          </a:p>
        </p:txBody>
      </p:sp>
    </p:spTree>
    <p:extLst>
      <p:ext uri="{BB962C8B-B14F-4D97-AF65-F5344CB8AC3E}">
        <p14:creationId xmlns:p14="http://schemas.microsoft.com/office/powerpoint/2010/main" val="2149025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F3060-AD49-3755-3E02-014FC9ADD77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3E1DDDC-E2D6-CB56-9D46-C23573E1053E}"/>
              </a:ext>
            </a:extLst>
          </p:cNvPr>
          <p:cNvSpPr>
            <a:spLocks noGrp="1"/>
          </p:cNvSpPr>
          <p:nvPr>
            <p:ph type="subTitle" idx="1"/>
          </p:nvPr>
        </p:nvSpPr>
        <p:spPr>
          <a:xfrm>
            <a:off x="609600" y="1734431"/>
            <a:ext cx="11404041" cy="4275672"/>
          </a:xfrm>
        </p:spPr>
        <p:txBody>
          <a:bodyPr>
            <a:normAutofit fontScale="92500" lnSpcReduction="20000"/>
          </a:bodyPr>
          <a:lstStyle/>
          <a:p>
            <a:pPr marL="342900" indent="-342900">
              <a:buFont typeface="+mj-lt"/>
              <a:buAutoNum type="arabicPeriod"/>
            </a:pPr>
            <a:r>
              <a:rPr lang="en-US" sz="1800" dirty="0">
                <a:solidFill>
                  <a:schemeClr val="bg1"/>
                </a:solidFill>
              </a:rPr>
              <a:t>To help develop a Comprehensive Stormwater Management Plan – MRB Group and the Village spread the project scope out over three (3) budget cycles to limit the financial impact on any one budget cycle.</a:t>
            </a:r>
          </a:p>
          <a:p>
            <a:pPr marL="342900" indent="-342900">
              <a:buFont typeface="+mj-lt"/>
              <a:buAutoNum type="arabicPeriod"/>
            </a:pPr>
            <a:r>
              <a:rPr lang="en-US" sz="1800" dirty="0"/>
              <a:t>The Village is limited to making improvements to infrastructure solely within the village Right-of-Way boundary.</a:t>
            </a:r>
          </a:p>
          <a:p>
            <a:pPr marL="800100" lvl="1" indent="-342900" algn="l">
              <a:buFont typeface="+mj-lt"/>
              <a:buAutoNum type="alphaUcPeriod"/>
            </a:pPr>
            <a:r>
              <a:rPr lang="en-US" sz="1000" dirty="0">
                <a:solidFill>
                  <a:schemeClr val="bg1"/>
                </a:solidFill>
              </a:rPr>
              <a:t>NYS Route 96 Main Street is a NYS Department of Transportation Right of Way (66’ from edge of ROW to edge of ROW).  DOT maintains stormwater infrastructure along NYS Route 96.</a:t>
            </a:r>
          </a:p>
          <a:p>
            <a:pPr marL="800100" lvl="1" indent="-342900" algn="l">
              <a:buFont typeface="+mj-lt"/>
              <a:buAutoNum type="alphaUcPeriod"/>
            </a:pPr>
            <a:r>
              <a:rPr lang="en-US" sz="1000" dirty="0">
                <a:solidFill>
                  <a:schemeClr val="bg1"/>
                </a:solidFill>
              </a:rPr>
              <a:t>Village Right of Ways may vary (typ. 49.5’ from edge of ROW to edge of ROW).  Beyond the highway R.O.W. is responsibility of the property owner.</a:t>
            </a:r>
          </a:p>
          <a:p>
            <a:pPr marL="342900" indent="-342900">
              <a:buFont typeface="+mj-lt"/>
              <a:buAutoNum type="arabicPeriod"/>
            </a:pPr>
            <a:r>
              <a:rPr lang="en-US" sz="1800" dirty="0">
                <a:solidFill>
                  <a:schemeClr val="bg1"/>
                </a:solidFill>
              </a:rPr>
              <a:t>Evaluate which </a:t>
            </a:r>
            <a:r>
              <a:rPr lang="en-US" sz="1800" dirty="0"/>
              <a:t>improvements within Village Right-of-Way may provide lasting benefit to the village</a:t>
            </a:r>
          </a:p>
          <a:p>
            <a:pPr marL="342900" indent="-342900">
              <a:buFont typeface="+mj-lt"/>
              <a:buAutoNum type="arabicPeriod"/>
            </a:pPr>
            <a:r>
              <a:rPr lang="en-US" sz="1800" dirty="0">
                <a:solidFill>
                  <a:schemeClr val="bg1"/>
                </a:solidFill>
              </a:rPr>
              <a:t>Evaluate where</a:t>
            </a:r>
            <a:r>
              <a:rPr lang="en-US" sz="1800" dirty="0"/>
              <a:t> Green Infrastructure Improvements can be implemented.  </a:t>
            </a:r>
          </a:p>
          <a:p>
            <a:pPr marL="800100" lvl="1" indent="-342900" algn="l">
              <a:buFont typeface="+mj-lt"/>
              <a:buAutoNum type="alphaUcPeriod"/>
            </a:pPr>
            <a:r>
              <a:rPr lang="en-US" sz="1000" dirty="0">
                <a:solidFill>
                  <a:schemeClr val="bg1"/>
                </a:solidFill>
              </a:rPr>
              <a:t>With a built-out Village such as Trumansburg, available and useable land for retention or detention ponds is limited.  Specifically, when considering available lands and proximity to village ROW.</a:t>
            </a:r>
          </a:p>
          <a:p>
            <a:pPr marL="800100" lvl="1" indent="-342900" algn="l">
              <a:buFont typeface="+mj-lt"/>
              <a:buAutoNum type="alphaUcPeriod"/>
            </a:pPr>
            <a:r>
              <a:rPr lang="en-US" sz="1000" dirty="0">
                <a:solidFill>
                  <a:schemeClr val="bg1"/>
                </a:solidFill>
              </a:rPr>
              <a:t>Implementing stormwater storage ponds can reduce the flowrates being discharged.</a:t>
            </a:r>
          </a:p>
          <a:p>
            <a:pPr marL="342900" indent="-342900">
              <a:buFont typeface="+mj-lt"/>
              <a:buAutoNum type="arabicPeriod"/>
            </a:pPr>
            <a:r>
              <a:rPr lang="en-US" sz="1800" dirty="0">
                <a:solidFill>
                  <a:schemeClr val="bg1"/>
                </a:solidFill>
              </a:rPr>
              <a:t>Historically, stormwater infrastructure has been underfunded and there have been few state/federal programs that have supported Stormwater Infrastructure Improvements.</a:t>
            </a:r>
          </a:p>
          <a:p>
            <a:pPr marL="342900" indent="-342900">
              <a:buFont typeface="+mj-lt"/>
              <a:buAutoNum type="arabicPeriod"/>
            </a:pPr>
            <a:r>
              <a:rPr lang="en-US" sz="1800" dirty="0"/>
              <a:t>Age of the Village Infrastructure likely dates to the 1960’s or earlier.  </a:t>
            </a:r>
          </a:p>
          <a:p>
            <a:pPr marL="342900" indent="-342900">
              <a:buFont typeface="+mj-lt"/>
              <a:buAutoNum type="arabicPeriod"/>
            </a:pPr>
            <a:r>
              <a:rPr lang="en-US" sz="1800" dirty="0"/>
              <a:t>Infrastructure was not designed for the intensity and duration of storms being experienced. To design improvements to the 50-year, 100-year or 500-year event would be impractical and cost prohibitive.  This puts design engineers and municipalities in a conundrum.</a:t>
            </a:r>
          </a:p>
          <a:p>
            <a:pPr marL="342900" indent="-342900">
              <a:buFont typeface="+mj-lt"/>
              <a:buAutoNum type="arabicPeriod"/>
            </a:pPr>
            <a:r>
              <a:rPr lang="en-US" sz="1800" dirty="0">
                <a:solidFill>
                  <a:schemeClr val="bg1"/>
                </a:solidFill>
              </a:rPr>
              <a:t>Village is bordered by Town of Covert (Seneca County) and the Town of Ulysses </a:t>
            </a:r>
            <a:r>
              <a:rPr lang="en-US" sz="1800" dirty="0"/>
              <a:t>(</a:t>
            </a:r>
            <a:r>
              <a:rPr lang="en-US" sz="1800" dirty="0">
                <a:solidFill>
                  <a:schemeClr val="bg1"/>
                </a:solidFill>
              </a:rPr>
              <a:t>Tompkins County), these boundaries drive intermunicipal cooperation and coordination for Village projects</a:t>
            </a:r>
          </a:p>
          <a:p>
            <a:pPr marL="342900" indent="-342900">
              <a:buFont typeface="+mj-lt"/>
              <a:buAutoNum type="arabicPeriod"/>
            </a:pPr>
            <a:r>
              <a:rPr lang="en-US" sz="1800" dirty="0">
                <a:solidFill>
                  <a:schemeClr val="bg1"/>
                </a:solidFill>
              </a:rPr>
              <a:t>Upstream or Downstream impacts</a:t>
            </a:r>
          </a:p>
        </p:txBody>
      </p:sp>
      <p:sp>
        <p:nvSpPr>
          <p:cNvPr id="4" name="Text Placeholder 3">
            <a:extLst>
              <a:ext uri="{FF2B5EF4-FFF2-40B4-BE49-F238E27FC236}">
                <a16:creationId xmlns:a16="http://schemas.microsoft.com/office/drawing/2014/main" id="{C7308777-343E-AAA3-5995-4F9FEB59451D}"/>
              </a:ext>
            </a:extLst>
          </p:cNvPr>
          <p:cNvSpPr>
            <a:spLocks noGrp="1"/>
          </p:cNvSpPr>
          <p:nvPr>
            <p:ph type="body" sz="quarter" idx="10"/>
          </p:nvPr>
        </p:nvSpPr>
        <p:spPr/>
        <p:txBody>
          <a:bodyPr>
            <a:normAutofit lnSpcReduction="10000"/>
          </a:bodyPr>
          <a:lstStyle/>
          <a:p>
            <a:r>
              <a:rPr lang="en-GB" dirty="0"/>
              <a:t>October 26, 2026</a:t>
            </a:r>
            <a:endParaRPr lang="en-US" dirty="0"/>
          </a:p>
        </p:txBody>
      </p:sp>
      <p:sp>
        <p:nvSpPr>
          <p:cNvPr id="6" name="Title 1">
            <a:extLst>
              <a:ext uri="{FF2B5EF4-FFF2-40B4-BE49-F238E27FC236}">
                <a16:creationId xmlns:a16="http://schemas.microsoft.com/office/drawing/2014/main" id="{3D23A1B4-4C91-4D75-4AC7-38EBBD8EA6E8}"/>
              </a:ext>
            </a:extLst>
          </p:cNvPr>
          <p:cNvSpPr>
            <a:spLocks noGrp="1"/>
          </p:cNvSpPr>
          <p:nvPr>
            <p:ph type="ctrTitle"/>
          </p:nvPr>
        </p:nvSpPr>
        <p:spPr>
          <a:xfrm>
            <a:off x="1999576" y="554102"/>
            <a:ext cx="9559636" cy="1268726"/>
          </a:xfrm>
        </p:spPr>
        <p:txBody>
          <a:bodyPr>
            <a:normAutofit/>
          </a:bodyPr>
          <a:lstStyle/>
          <a:p>
            <a:pPr algn="ctr"/>
            <a:r>
              <a:rPr lang="en-US" sz="3600" dirty="0"/>
              <a:t>Comprehensive Stormwater Management Plan</a:t>
            </a:r>
            <a:r>
              <a:rPr lang="en-US" sz="4400" dirty="0"/>
              <a:t> </a:t>
            </a:r>
            <a:r>
              <a:rPr lang="en-US" sz="2700" dirty="0"/>
              <a:t>PROJECT CONSTRAINTS</a:t>
            </a:r>
          </a:p>
        </p:txBody>
      </p:sp>
    </p:spTree>
    <p:extLst>
      <p:ext uri="{BB962C8B-B14F-4D97-AF65-F5344CB8AC3E}">
        <p14:creationId xmlns:p14="http://schemas.microsoft.com/office/powerpoint/2010/main" val="3044632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8F3C3C0-E3FF-6ABD-E06D-320CCB3A4E4E}"/>
              </a:ext>
            </a:extLst>
          </p:cNvPr>
          <p:cNvPicPr>
            <a:picLocks noChangeAspect="1"/>
          </p:cNvPicPr>
          <p:nvPr/>
        </p:nvPicPr>
        <p:blipFill>
          <a:blip r:embed="rId2"/>
          <a:srcRect l="13674" t="14382" r="17718" b="9214"/>
          <a:stretch>
            <a:fillRect/>
          </a:stretch>
        </p:blipFill>
        <p:spPr>
          <a:xfrm>
            <a:off x="2019151" y="123981"/>
            <a:ext cx="8846050" cy="5951829"/>
          </a:xfrm>
          <a:prstGeom prst="rect">
            <a:avLst/>
          </a:prstGeom>
        </p:spPr>
      </p:pic>
    </p:spTree>
    <p:extLst>
      <p:ext uri="{BB962C8B-B14F-4D97-AF65-F5344CB8AC3E}">
        <p14:creationId xmlns:p14="http://schemas.microsoft.com/office/powerpoint/2010/main" val="17517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79881-D330-0D04-A45E-6C76B9FCE4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6FE515-D3BF-90A2-2ACD-31AC3F790714}"/>
              </a:ext>
            </a:extLst>
          </p:cNvPr>
          <p:cNvSpPr>
            <a:spLocks noGrp="1"/>
          </p:cNvSpPr>
          <p:nvPr>
            <p:ph type="ctrTitle"/>
          </p:nvPr>
        </p:nvSpPr>
        <p:spPr>
          <a:xfrm>
            <a:off x="1971386" y="254042"/>
            <a:ext cx="9559636" cy="1268726"/>
          </a:xfrm>
        </p:spPr>
        <p:txBody>
          <a:bodyPr>
            <a:normAutofit/>
          </a:bodyPr>
          <a:lstStyle/>
          <a:p>
            <a:pPr algn="ctr"/>
            <a:r>
              <a:rPr lang="en-US" sz="3600" dirty="0"/>
              <a:t>Comprehensive Stormwater Management Plan</a:t>
            </a:r>
            <a:r>
              <a:rPr lang="en-US" sz="4400" dirty="0"/>
              <a:t> </a:t>
            </a:r>
            <a:r>
              <a:rPr lang="en-US" sz="2700" dirty="0"/>
              <a:t>Project Locations and Costs</a:t>
            </a:r>
          </a:p>
        </p:txBody>
      </p:sp>
      <p:sp>
        <p:nvSpPr>
          <p:cNvPr id="4" name="Text Placeholder 3">
            <a:extLst>
              <a:ext uri="{FF2B5EF4-FFF2-40B4-BE49-F238E27FC236}">
                <a16:creationId xmlns:a16="http://schemas.microsoft.com/office/drawing/2014/main" id="{8DBA653A-5B49-0424-C55B-21DCD0A455FC}"/>
              </a:ext>
            </a:extLst>
          </p:cNvPr>
          <p:cNvSpPr>
            <a:spLocks noGrp="1"/>
          </p:cNvSpPr>
          <p:nvPr>
            <p:ph type="body" sz="quarter" idx="10"/>
          </p:nvPr>
        </p:nvSpPr>
        <p:spPr>
          <a:xfrm>
            <a:off x="609601" y="6146089"/>
            <a:ext cx="3246120" cy="188209"/>
          </a:xfrm>
        </p:spPr>
        <p:txBody>
          <a:bodyPr>
            <a:normAutofit/>
          </a:bodyPr>
          <a:lstStyle/>
          <a:p>
            <a:r>
              <a:rPr lang="en-US" dirty="0"/>
              <a:t>October 26, 2026</a:t>
            </a:r>
          </a:p>
        </p:txBody>
      </p:sp>
      <p:graphicFrame>
        <p:nvGraphicFramePr>
          <p:cNvPr id="9" name="Table 8">
            <a:extLst>
              <a:ext uri="{FF2B5EF4-FFF2-40B4-BE49-F238E27FC236}">
                <a16:creationId xmlns:a16="http://schemas.microsoft.com/office/drawing/2014/main" id="{203A7D5E-0E57-42FF-1510-57974F0C566C}"/>
              </a:ext>
            </a:extLst>
          </p:cNvPr>
          <p:cNvGraphicFramePr>
            <a:graphicFrameLocks noGrp="1"/>
          </p:cNvGraphicFramePr>
          <p:nvPr/>
        </p:nvGraphicFramePr>
        <p:xfrm>
          <a:off x="5005136" y="1534299"/>
          <a:ext cx="7022741" cy="3970633"/>
        </p:xfrm>
        <a:graphic>
          <a:graphicData uri="http://schemas.openxmlformats.org/drawingml/2006/table">
            <a:tbl>
              <a:tblPr firstRow="1" firstCol="1" bandRow="1">
                <a:tableStyleId>{5C22544A-7EE6-4342-B048-85BDC9FD1C3A}</a:tableStyleId>
              </a:tblPr>
              <a:tblGrid>
                <a:gridCol w="649706">
                  <a:extLst>
                    <a:ext uri="{9D8B030D-6E8A-4147-A177-3AD203B41FA5}">
                      <a16:colId xmlns:a16="http://schemas.microsoft.com/office/drawing/2014/main" val="3480944955"/>
                    </a:ext>
                  </a:extLst>
                </a:gridCol>
                <a:gridCol w="2235902">
                  <a:extLst>
                    <a:ext uri="{9D8B030D-6E8A-4147-A177-3AD203B41FA5}">
                      <a16:colId xmlns:a16="http://schemas.microsoft.com/office/drawing/2014/main" val="634320645"/>
                    </a:ext>
                  </a:extLst>
                </a:gridCol>
                <a:gridCol w="620296">
                  <a:extLst>
                    <a:ext uri="{9D8B030D-6E8A-4147-A177-3AD203B41FA5}">
                      <a16:colId xmlns:a16="http://schemas.microsoft.com/office/drawing/2014/main" val="2638395411"/>
                    </a:ext>
                  </a:extLst>
                </a:gridCol>
                <a:gridCol w="623712">
                  <a:extLst>
                    <a:ext uri="{9D8B030D-6E8A-4147-A177-3AD203B41FA5}">
                      <a16:colId xmlns:a16="http://schemas.microsoft.com/office/drawing/2014/main" val="914594780"/>
                    </a:ext>
                  </a:extLst>
                </a:gridCol>
                <a:gridCol w="610733">
                  <a:extLst>
                    <a:ext uri="{9D8B030D-6E8A-4147-A177-3AD203B41FA5}">
                      <a16:colId xmlns:a16="http://schemas.microsoft.com/office/drawing/2014/main" val="3490486562"/>
                    </a:ext>
                  </a:extLst>
                </a:gridCol>
                <a:gridCol w="914732">
                  <a:extLst>
                    <a:ext uri="{9D8B030D-6E8A-4147-A177-3AD203B41FA5}">
                      <a16:colId xmlns:a16="http://schemas.microsoft.com/office/drawing/2014/main" val="1581060537"/>
                    </a:ext>
                  </a:extLst>
                </a:gridCol>
                <a:gridCol w="493057">
                  <a:extLst>
                    <a:ext uri="{9D8B030D-6E8A-4147-A177-3AD203B41FA5}">
                      <a16:colId xmlns:a16="http://schemas.microsoft.com/office/drawing/2014/main" val="370878096"/>
                    </a:ext>
                  </a:extLst>
                </a:gridCol>
                <a:gridCol w="874603">
                  <a:extLst>
                    <a:ext uri="{9D8B030D-6E8A-4147-A177-3AD203B41FA5}">
                      <a16:colId xmlns:a16="http://schemas.microsoft.com/office/drawing/2014/main" val="798648665"/>
                    </a:ext>
                  </a:extLst>
                </a:gridCol>
              </a:tblGrid>
              <a:tr h="754008">
                <a:tc>
                  <a:txBody>
                    <a:bodyPr/>
                    <a:lstStyle/>
                    <a:p>
                      <a:pPr marL="0" marR="0" algn="ctr">
                        <a:lnSpc>
                          <a:spcPct val="150000"/>
                        </a:lnSpc>
                        <a:buNone/>
                      </a:pPr>
                      <a:r>
                        <a:rPr lang="en-US" sz="1000" dirty="0">
                          <a:effectLst/>
                        </a:rPr>
                        <a:t>Priority</a:t>
                      </a:r>
                      <a:endParaRPr lang="en-US" sz="1000" dirty="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dirty="0">
                          <a:effectLst/>
                        </a:rPr>
                        <a:t>Project/Location</a:t>
                      </a:r>
                      <a:endParaRPr lang="en-US" sz="1000" dirty="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Flood Severity</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Property Impact</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Green Impact</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Stormwater Infrastructure</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Total</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Estimated Project Cost</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extLst>
                  <a:ext uri="{0D108BD9-81ED-4DB2-BD59-A6C34878D82A}">
                    <a16:rowId xmlns:a16="http://schemas.microsoft.com/office/drawing/2014/main" val="3065205170"/>
                  </a:ext>
                </a:extLst>
              </a:tr>
              <a:tr h="252744">
                <a:tc>
                  <a:txBody>
                    <a:bodyPr/>
                    <a:lstStyle/>
                    <a:p>
                      <a:pPr marL="0" marR="0" algn="ctr">
                        <a:lnSpc>
                          <a:spcPct val="150000"/>
                        </a:lnSpc>
                        <a:buNone/>
                      </a:pPr>
                      <a:r>
                        <a:rPr lang="en-US" sz="1000">
                          <a:effectLst/>
                        </a:rPr>
                        <a:t>1</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East Seneca Road</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25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20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20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25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90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$289,000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extLst>
                  <a:ext uri="{0D108BD9-81ED-4DB2-BD59-A6C34878D82A}">
                    <a16:rowId xmlns:a16="http://schemas.microsoft.com/office/drawing/2014/main" val="826974582"/>
                  </a:ext>
                </a:extLst>
              </a:tr>
              <a:tr h="305229">
                <a:tc>
                  <a:txBody>
                    <a:bodyPr/>
                    <a:lstStyle/>
                    <a:p>
                      <a:pPr marL="0" marR="0" algn="ctr">
                        <a:lnSpc>
                          <a:spcPct val="150000"/>
                        </a:lnSpc>
                        <a:buNone/>
                      </a:pPr>
                      <a:r>
                        <a:rPr lang="en-US" sz="1000" dirty="0">
                          <a:effectLst/>
                        </a:rPr>
                        <a:t>2</a:t>
                      </a:r>
                      <a:endParaRPr lang="en-US" sz="1000" dirty="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Camp Street</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20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25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75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$1,179,000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extLst>
                  <a:ext uri="{0D108BD9-81ED-4DB2-BD59-A6C34878D82A}">
                    <a16:rowId xmlns:a16="http://schemas.microsoft.com/office/drawing/2014/main" val="1770559215"/>
                  </a:ext>
                </a:extLst>
              </a:tr>
              <a:tr h="252744">
                <a:tc>
                  <a:txBody>
                    <a:bodyPr/>
                    <a:lstStyle/>
                    <a:p>
                      <a:pPr marL="0" marR="0" algn="ctr">
                        <a:lnSpc>
                          <a:spcPct val="150000"/>
                        </a:lnSpc>
                        <a:buNone/>
                      </a:pPr>
                      <a:r>
                        <a:rPr lang="en-US" sz="1000">
                          <a:effectLst/>
                        </a:rPr>
                        <a:t>3</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Tamarac Lane</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20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20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20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70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$296,000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extLst>
                  <a:ext uri="{0D108BD9-81ED-4DB2-BD59-A6C34878D82A}">
                    <a16:rowId xmlns:a16="http://schemas.microsoft.com/office/drawing/2014/main" val="2868943225"/>
                  </a:ext>
                </a:extLst>
              </a:tr>
              <a:tr h="252744">
                <a:tc>
                  <a:txBody>
                    <a:bodyPr/>
                    <a:lstStyle/>
                    <a:p>
                      <a:pPr marL="0" marR="0" algn="ctr">
                        <a:lnSpc>
                          <a:spcPct val="150000"/>
                        </a:lnSpc>
                        <a:buNone/>
                      </a:pPr>
                      <a:r>
                        <a:rPr lang="en-US" sz="1000">
                          <a:effectLst/>
                        </a:rPr>
                        <a:t>4</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Pennsylvania St.</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20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20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70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$188,000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extLst>
                  <a:ext uri="{0D108BD9-81ED-4DB2-BD59-A6C34878D82A}">
                    <a16:rowId xmlns:a16="http://schemas.microsoft.com/office/drawing/2014/main" val="1588874333"/>
                  </a:ext>
                </a:extLst>
              </a:tr>
              <a:tr h="377584">
                <a:tc>
                  <a:txBody>
                    <a:bodyPr/>
                    <a:lstStyle/>
                    <a:p>
                      <a:pPr marL="0" marR="0" algn="ctr">
                        <a:lnSpc>
                          <a:spcPct val="150000"/>
                        </a:lnSpc>
                        <a:buNone/>
                      </a:pPr>
                      <a:r>
                        <a:rPr lang="en-US" sz="1000">
                          <a:effectLst/>
                        </a:rPr>
                        <a:t>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Larchmont Drive</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20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20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65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$529,000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extLst>
                  <a:ext uri="{0D108BD9-81ED-4DB2-BD59-A6C34878D82A}">
                    <a16:rowId xmlns:a16="http://schemas.microsoft.com/office/drawing/2014/main" val="2006286825"/>
                  </a:ext>
                </a:extLst>
              </a:tr>
              <a:tr h="397042">
                <a:tc>
                  <a:txBody>
                    <a:bodyPr/>
                    <a:lstStyle/>
                    <a:p>
                      <a:pPr marL="0" marR="0" algn="ctr">
                        <a:lnSpc>
                          <a:spcPct val="150000"/>
                        </a:lnSpc>
                        <a:buNone/>
                      </a:pPr>
                      <a:r>
                        <a:rPr lang="en-US" sz="1000" dirty="0">
                          <a:effectLst/>
                        </a:rPr>
                        <a:t>6</a:t>
                      </a:r>
                      <a:endParaRPr lang="en-US" sz="1000" dirty="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Washington St to Strowbridge St.</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20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50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$385,000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extLst>
                  <a:ext uri="{0D108BD9-81ED-4DB2-BD59-A6C34878D82A}">
                    <a16:rowId xmlns:a16="http://schemas.microsoft.com/office/drawing/2014/main" val="659125493"/>
                  </a:ext>
                </a:extLst>
              </a:tr>
              <a:tr h="252744">
                <a:tc>
                  <a:txBody>
                    <a:bodyPr/>
                    <a:lstStyle/>
                    <a:p>
                      <a:pPr marL="0" marR="0" algn="ctr">
                        <a:lnSpc>
                          <a:spcPct val="150000"/>
                        </a:lnSpc>
                        <a:buNone/>
                      </a:pPr>
                      <a:r>
                        <a:rPr lang="en-US" sz="1000">
                          <a:effectLst/>
                        </a:rPr>
                        <a:t>7</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Seneca St to Congress St.</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20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45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dirty="0">
                          <a:effectLst/>
                        </a:rPr>
                        <a:t>$223,000</a:t>
                      </a:r>
                      <a:endParaRPr lang="en-US" sz="1000" dirty="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extLst>
                  <a:ext uri="{0D108BD9-81ED-4DB2-BD59-A6C34878D82A}">
                    <a16:rowId xmlns:a16="http://schemas.microsoft.com/office/drawing/2014/main" val="2726222886"/>
                  </a:ext>
                </a:extLst>
              </a:tr>
              <a:tr h="252744">
                <a:tc>
                  <a:txBody>
                    <a:bodyPr/>
                    <a:lstStyle/>
                    <a:p>
                      <a:pPr marL="0" marR="0" algn="ctr">
                        <a:lnSpc>
                          <a:spcPct val="150000"/>
                        </a:lnSpc>
                        <a:buNone/>
                      </a:pPr>
                      <a:r>
                        <a:rPr lang="en-US" sz="1000">
                          <a:effectLst/>
                        </a:rPr>
                        <a:t>8</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Prospect St. to E. Seneca Rd.</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dirty="0">
                          <a:effectLst/>
                        </a:rPr>
                        <a:t>0</a:t>
                      </a:r>
                      <a:endParaRPr lang="en-US" sz="1000" dirty="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40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$461,000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extLst>
                  <a:ext uri="{0D108BD9-81ED-4DB2-BD59-A6C34878D82A}">
                    <a16:rowId xmlns:a16="http://schemas.microsoft.com/office/drawing/2014/main" val="3786486902"/>
                  </a:ext>
                </a:extLst>
              </a:tr>
              <a:tr h="331956">
                <a:tc>
                  <a:txBody>
                    <a:bodyPr/>
                    <a:lstStyle/>
                    <a:p>
                      <a:pPr marL="0" marR="0" algn="ctr">
                        <a:lnSpc>
                          <a:spcPct val="150000"/>
                        </a:lnSpc>
                        <a:buNone/>
                      </a:pPr>
                      <a:r>
                        <a:rPr lang="en-US" sz="1000">
                          <a:effectLst/>
                        </a:rPr>
                        <a:t>9</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Salo Drive</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35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$90,000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extLst>
                  <a:ext uri="{0D108BD9-81ED-4DB2-BD59-A6C34878D82A}">
                    <a16:rowId xmlns:a16="http://schemas.microsoft.com/office/drawing/2014/main" val="3634499235"/>
                  </a:ext>
                </a:extLst>
              </a:tr>
              <a:tr h="541094">
                <a:tc gridSpan="6">
                  <a:txBody>
                    <a:bodyPr/>
                    <a:lstStyle/>
                    <a:p>
                      <a:pPr marL="0" marR="0" algn="l">
                        <a:lnSpc>
                          <a:spcPct val="150000"/>
                        </a:lnSpc>
                        <a:buNone/>
                      </a:pPr>
                      <a:r>
                        <a:rPr lang="en-US" sz="1100" dirty="0">
                          <a:effectLst/>
                        </a:rPr>
                        <a:t>* Each category is out of 25 points</a:t>
                      </a:r>
                      <a:endParaRPr lang="en-US" sz="1000" dirty="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r">
                        <a:lnSpc>
                          <a:spcPct val="150000"/>
                        </a:lnSpc>
                        <a:buNone/>
                      </a:pPr>
                      <a:r>
                        <a:rPr lang="en-US" sz="1100">
                          <a:effectLst/>
                        </a:rPr>
                        <a:t>Total = </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dirty="0">
                          <a:effectLst/>
                        </a:rPr>
                        <a:t>$3,640,000</a:t>
                      </a:r>
                      <a:endParaRPr lang="en-US" sz="1000" dirty="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extLst>
                  <a:ext uri="{0D108BD9-81ED-4DB2-BD59-A6C34878D82A}">
                    <a16:rowId xmlns:a16="http://schemas.microsoft.com/office/drawing/2014/main" val="1945662699"/>
                  </a:ext>
                </a:extLst>
              </a:tr>
            </a:tbl>
          </a:graphicData>
        </a:graphic>
      </p:graphicFrame>
      <p:sp>
        <p:nvSpPr>
          <p:cNvPr id="10" name="Subtitle 2">
            <a:extLst>
              <a:ext uri="{FF2B5EF4-FFF2-40B4-BE49-F238E27FC236}">
                <a16:creationId xmlns:a16="http://schemas.microsoft.com/office/drawing/2014/main" id="{3532BCDD-E0F7-1375-5B34-5503F1D9D88E}"/>
              </a:ext>
            </a:extLst>
          </p:cNvPr>
          <p:cNvSpPr txBox="1">
            <a:spLocks/>
          </p:cNvSpPr>
          <p:nvPr/>
        </p:nvSpPr>
        <p:spPr>
          <a:xfrm>
            <a:off x="5005136" y="1330007"/>
            <a:ext cx="2674323" cy="385523"/>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t>Project Areas:</a:t>
            </a:r>
            <a:endParaRPr lang="en-US" sz="2000" dirty="0"/>
          </a:p>
        </p:txBody>
      </p:sp>
      <p:sp>
        <p:nvSpPr>
          <p:cNvPr id="11" name="Content Placeholder 2">
            <a:extLst>
              <a:ext uri="{FF2B5EF4-FFF2-40B4-BE49-F238E27FC236}">
                <a16:creationId xmlns:a16="http://schemas.microsoft.com/office/drawing/2014/main" id="{1252ACB1-8A94-0BF9-AD15-67FE9D85B62D}"/>
              </a:ext>
            </a:extLst>
          </p:cNvPr>
          <p:cNvSpPr txBox="1">
            <a:spLocks/>
          </p:cNvSpPr>
          <p:nvPr/>
        </p:nvSpPr>
        <p:spPr>
          <a:xfrm>
            <a:off x="609601" y="1460482"/>
            <a:ext cx="4227095" cy="4685607"/>
          </a:xfrm>
          <a:prstGeom prst="rect">
            <a:avLst/>
          </a:prstGeom>
        </p:spPr>
        <p:txBody>
          <a:bodyPr vert="horz" lIns="0" tIns="0" rIns="0" bIns="0" rtlCol="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buFont typeface="Arial" panose="020B0604020202020204" pitchFamily="34" charset="0"/>
              <a:buChar char="•"/>
            </a:pPr>
            <a:r>
              <a:rPr lang="en-US" sz="1800" dirty="0"/>
              <a:t>A total of nine (9) project areas were identified, evaluated and proposed improvements outlined with a Cost Estimate.</a:t>
            </a:r>
          </a:p>
          <a:p>
            <a:pPr marL="342900" indent="-342900">
              <a:buFont typeface="Arial" panose="020B0604020202020204" pitchFamily="34" charset="0"/>
              <a:buChar char="•"/>
            </a:pPr>
            <a:r>
              <a:rPr lang="en-US" sz="1800" dirty="0"/>
              <a:t>In total, $3,640,000 in 2026 dollars were estimated.  This is not a ‘complete’ needs assessment of the Village, but a total estimate based on the nine (9) project areas</a:t>
            </a:r>
          </a:p>
          <a:p>
            <a:pPr marL="342900" indent="-342900">
              <a:buFont typeface="Arial" panose="020B0604020202020204" pitchFamily="34" charset="0"/>
              <a:buChar char="•"/>
            </a:pPr>
            <a:r>
              <a:rPr lang="en-US" sz="1800" dirty="0"/>
              <a:t>Ranking System</a:t>
            </a:r>
          </a:p>
          <a:p>
            <a:pPr marL="800100" lvl="1" indent="-342900" algn="l">
              <a:buFont typeface="Arial" panose="020B0604020202020204" pitchFamily="34" charset="0"/>
              <a:buChar char="•"/>
            </a:pPr>
            <a:r>
              <a:rPr lang="en-US" sz="1400" dirty="0"/>
              <a:t>Flood Severity = considered areas with largest total flows and impacts to existing infrastructure.</a:t>
            </a:r>
          </a:p>
          <a:p>
            <a:pPr marL="800100" lvl="1" indent="-342900" algn="l">
              <a:buFont typeface="Arial" panose="020B0604020202020204" pitchFamily="34" charset="0"/>
              <a:buChar char="•"/>
            </a:pPr>
            <a:r>
              <a:rPr lang="en-US" sz="1400" dirty="0"/>
              <a:t>Property Impact = considered the number of properties impacted in the project area.</a:t>
            </a:r>
          </a:p>
          <a:p>
            <a:pPr marL="800100" lvl="1" indent="-342900" algn="l">
              <a:buFont typeface="Arial" panose="020B0604020202020204" pitchFamily="34" charset="0"/>
              <a:buChar char="•"/>
            </a:pPr>
            <a:r>
              <a:rPr lang="en-US" sz="1400" dirty="0"/>
              <a:t>Green Infrastructure Impact = projects incorporating green infrastructure were awarded higher point totals</a:t>
            </a:r>
          </a:p>
          <a:p>
            <a:pPr marL="800100" lvl="1" indent="-342900" algn="l">
              <a:buFont typeface="Arial" panose="020B0604020202020204" pitchFamily="34" charset="0"/>
              <a:buChar char="•"/>
            </a:pPr>
            <a:r>
              <a:rPr lang="en-US" sz="1400" dirty="0"/>
              <a:t>Stormwater Infrastructure = initial condition assessment of existing infrastructure and potential to improve other areas (i.e. reduce a bottleneck)</a:t>
            </a:r>
          </a:p>
        </p:txBody>
      </p:sp>
    </p:spTree>
    <p:extLst>
      <p:ext uri="{BB962C8B-B14F-4D97-AF65-F5344CB8AC3E}">
        <p14:creationId xmlns:p14="http://schemas.microsoft.com/office/powerpoint/2010/main" val="47740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5DDECFA-A998-4CD3-A83F-5D370D341DD2}"/>
              </a:ext>
            </a:extLst>
          </p:cNvPr>
          <p:cNvSpPr>
            <a:spLocks noGrp="1"/>
          </p:cNvSpPr>
          <p:nvPr>
            <p:ph type="subTitle" idx="1"/>
          </p:nvPr>
        </p:nvSpPr>
        <p:spPr>
          <a:xfrm>
            <a:off x="490451" y="1670858"/>
            <a:ext cx="10025149" cy="4148051"/>
          </a:xfrm>
        </p:spPr>
        <p:txBody>
          <a:bodyPr vert="horz" lIns="0" tIns="0" rIns="0" bIns="0" rtlCol="0" anchor="t">
            <a:normAutofit lnSpcReduction="10000"/>
          </a:bodyPr>
          <a:lstStyle/>
          <a:p>
            <a:pPr marL="800100" lvl="1" indent="-342900" algn="l">
              <a:buFont typeface="Arial" panose="020B0604020202020204" pitchFamily="34" charset="0"/>
              <a:buChar char="•"/>
            </a:pPr>
            <a:r>
              <a:rPr lang="en-US" sz="1800" dirty="0">
                <a:solidFill>
                  <a:schemeClr val="bg2"/>
                </a:solidFill>
              </a:rPr>
              <a:t>Gain public feedback, review the DRAFT Stormwater Ordinance with Village Trustees and engage Village Attorney prior to adopting the ordinance.</a:t>
            </a:r>
          </a:p>
          <a:p>
            <a:pPr marL="800100" lvl="1" indent="-342900" algn="l">
              <a:buFont typeface="Arial" panose="020B0604020202020204" pitchFamily="34" charset="0"/>
              <a:buChar char="•"/>
            </a:pPr>
            <a:endParaRPr lang="en-US" sz="1800" dirty="0">
              <a:solidFill>
                <a:schemeClr val="bg2"/>
              </a:solidFill>
            </a:endParaRPr>
          </a:p>
          <a:p>
            <a:pPr marL="800100" lvl="1" indent="-342900" algn="l">
              <a:buFont typeface="Arial" panose="020B0604020202020204" pitchFamily="34" charset="0"/>
              <a:buChar char="•"/>
            </a:pPr>
            <a:r>
              <a:rPr lang="en-US" sz="1800" dirty="0">
                <a:solidFill>
                  <a:schemeClr val="bg2"/>
                </a:solidFill>
              </a:rPr>
              <a:t>Focus on areas or projects where DPW can tackle smaller isolated projects and self-administer projects ‘in house’.  </a:t>
            </a:r>
          </a:p>
          <a:p>
            <a:pPr marL="800100" lvl="1" indent="-342900" algn="l">
              <a:buFont typeface="Arial" panose="020B0604020202020204" pitchFamily="34" charset="0"/>
              <a:buChar char="•"/>
            </a:pPr>
            <a:endParaRPr lang="en-US" sz="1800" dirty="0">
              <a:solidFill>
                <a:schemeClr val="bg2"/>
              </a:solidFill>
            </a:endParaRPr>
          </a:p>
          <a:p>
            <a:pPr marL="800100" lvl="1" indent="-342900" algn="l">
              <a:buFont typeface="Arial" panose="020B0604020202020204" pitchFamily="34" charset="0"/>
              <a:buChar char="•"/>
            </a:pPr>
            <a:r>
              <a:rPr lang="en-US" sz="1800" dirty="0">
                <a:solidFill>
                  <a:schemeClr val="bg2"/>
                </a:solidFill>
              </a:rPr>
              <a:t>Submit for Grant Funding for larger projects to offset financial impacts to the village.  Larger scale or more involved projects may look at Green Infrastructure Improvements.  Typically, will be publicly bid project</a:t>
            </a:r>
          </a:p>
          <a:p>
            <a:pPr marL="800100" lvl="1" indent="-342900" algn="l">
              <a:buFont typeface="Arial" panose="020B0604020202020204" pitchFamily="34" charset="0"/>
              <a:buChar char="•"/>
            </a:pPr>
            <a:endParaRPr lang="en-US" sz="1800" dirty="0">
              <a:solidFill>
                <a:schemeClr val="bg2"/>
              </a:solidFill>
            </a:endParaRPr>
          </a:p>
          <a:p>
            <a:pPr marL="800100" lvl="1" indent="-342900" algn="l">
              <a:buFont typeface="Arial" panose="020B0604020202020204" pitchFamily="34" charset="0"/>
              <a:buChar char="•"/>
            </a:pPr>
            <a:r>
              <a:rPr lang="en-US" sz="1800" dirty="0">
                <a:solidFill>
                  <a:schemeClr val="bg2"/>
                </a:solidFill>
              </a:rPr>
              <a:t>Review/update priorities on an annual basis, things change and the environment is dynamic.  </a:t>
            </a:r>
          </a:p>
          <a:p>
            <a:pPr lvl="1" algn="l"/>
            <a:endParaRPr lang="en-US" sz="1800" dirty="0">
              <a:solidFill>
                <a:schemeClr val="bg2"/>
              </a:solidFill>
            </a:endParaRPr>
          </a:p>
          <a:p>
            <a:pPr marL="800100" lvl="1" indent="-342900" algn="l">
              <a:buFont typeface="Arial" panose="020B0604020202020204" pitchFamily="34" charset="0"/>
              <a:buChar char="•"/>
            </a:pPr>
            <a:r>
              <a:rPr lang="en-US" sz="1800">
                <a:solidFill>
                  <a:schemeClr val="bg2"/>
                </a:solidFill>
              </a:rPr>
              <a:t>Follow along at </a:t>
            </a:r>
            <a:r>
              <a:rPr lang="en-US" sz="1800" dirty="0">
                <a:solidFill>
                  <a:schemeClr val="bg2"/>
                </a:solidFill>
                <a:hlinkClick r:id="rId2">
                  <a:extLst>
                    <a:ext uri="{A12FA001-AC4F-418D-AE19-62706E023703}">
                      <ahyp:hlinkClr xmlns:ahyp="http://schemas.microsoft.com/office/drawing/2018/hyperlinkcolor" val="tx"/>
                    </a:ext>
                  </a:extLst>
                </a:hlinkClick>
              </a:rPr>
              <a:t>https</a:t>
            </a:r>
            <a:r>
              <a:rPr lang="en-US" sz="1800" dirty="0">
                <a:solidFill>
                  <a:schemeClr val="bg2"/>
                </a:solidFill>
                <a:ea typeface="+mn-lt"/>
                <a:cs typeface="+mn-lt"/>
                <a:hlinkClick r:id="rId2">
                  <a:extLst>
                    <a:ext uri="{A12FA001-AC4F-418D-AE19-62706E023703}">
                      <ahyp:hlinkClr xmlns:ahyp="http://schemas.microsoft.com/office/drawing/2018/hyperlinkcolor" val="tx"/>
                    </a:ext>
                  </a:extLst>
                </a:hlinkClick>
              </a:rPr>
              <a:t>://trumansburg-ny.gov/</a:t>
            </a:r>
            <a:r>
              <a:rPr lang="en-US" sz="1800">
                <a:solidFill>
                  <a:schemeClr val="bg2"/>
                </a:solidFill>
                <a:ea typeface="+mn-lt"/>
                <a:cs typeface="+mn-lt"/>
              </a:rPr>
              <a:t>. There is a stormwater manage link and sign up form for the Village's weekly email at the bottom of page.</a:t>
            </a:r>
          </a:p>
        </p:txBody>
      </p:sp>
      <p:sp>
        <p:nvSpPr>
          <p:cNvPr id="9" name="Text Placeholder 3">
            <a:extLst>
              <a:ext uri="{FF2B5EF4-FFF2-40B4-BE49-F238E27FC236}">
                <a16:creationId xmlns:a16="http://schemas.microsoft.com/office/drawing/2014/main" id="{CB549773-4622-58E1-EA24-114AD1C3207E}"/>
              </a:ext>
            </a:extLst>
          </p:cNvPr>
          <p:cNvSpPr>
            <a:spLocks noGrp="1"/>
          </p:cNvSpPr>
          <p:nvPr>
            <p:ph type="body" sz="quarter" idx="10"/>
          </p:nvPr>
        </p:nvSpPr>
        <p:spPr>
          <a:xfrm>
            <a:off x="609600" y="6083803"/>
            <a:ext cx="4494213" cy="88398"/>
          </a:xfrm>
        </p:spPr>
        <p:txBody>
          <a:bodyPr>
            <a:normAutofit lnSpcReduction="10000"/>
          </a:bodyPr>
          <a:lstStyle/>
          <a:p>
            <a:r>
              <a:rPr lang="en-US" dirty="0"/>
              <a:t>October 26, 2026</a:t>
            </a:r>
          </a:p>
        </p:txBody>
      </p:sp>
      <p:sp>
        <p:nvSpPr>
          <p:cNvPr id="4" name="Slide Number Placeholder 3" hidden="1">
            <a:extLst>
              <a:ext uri="{FF2B5EF4-FFF2-40B4-BE49-F238E27FC236}">
                <a16:creationId xmlns:a16="http://schemas.microsoft.com/office/drawing/2014/main" id="{4612F551-E5A4-63AD-3DC6-39178EC49DF9}"/>
              </a:ext>
            </a:extLst>
          </p:cNvPr>
          <p:cNvSpPr>
            <a:spLocks noGrp="1"/>
          </p:cNvSpPr>
          <p:nvPr>
            <p:ph type="sldNum" sz="quarter" idx="4294967295"/>
          </p:nvPr>
        </p:nvSpPr>
        <p:spPr>
          <a:xfrm>
            <a:off x="11189942" y="6042352"/>
            <a:ext cx="392457" cy="147682"/>
          </a:xfrm>
        </p:spPr>
        <p:txBody>
          <a:bodyPr/>
          <a:lstStyle/>
          <a:p>
            <a:pPr>
              <a:spcAft>
                <a:spcPts val="600"/>
              </a:spcAft>
            </a:pPr>
            <a:fld id="{AA175B17-E441-A347-9E6C-65565F2E22C5}" type="slidenum">
              <a:rPr lang="en-US" smtClean="0"/>
              <a:pPr>
                <a:spcAft>
                  <a:spcPts val="600"/>
                </a:spcAft>
              </a:pPr>
              <a:t>7</a:t>
            </a:fld>
            <a:endParaRPr lang="en-US"/>
          </a:p>
        </p:txBody>
      </p:sp>
      <p:sp>
        <p:nvSpPr>
          <p:cNvPr id="7" name="Title 1">
            <a:extLst>
              <a:ext uri="{FF2B5EF4-FFF2-40B4-BE49-F238E27FC236}">
                <a16:creationId xmlns:a16="http://schemas.microsoft.com/office/drawing/2014/main" id="{163556B7-92B4-6E47-FBEC-CEA3A732E13D}"/>
              </a:ext>
            </a:extLst>
          </p:cNvPr>
          <p:cNvSpPr txBox="1">
            <a:spLocks/>
          </p:cNvSpPr>
          <p:nvPr/>
        </p:nvSpPr>
        <p:spPr>
          <a:xfrm>
            <a:off x="1971386" y="254042"/>
            <a:ext cx="9559636" cy="1268726"/>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6000" kern="1200">
                <a:solidFill>
                  <a:schemeClr val="bg2"/>
                </a:solidFill>
                <a:latin typeface="+mj-lt"/>
                <a:ea typeface="+mj-ea"/>
                <a:cs typeface="+mj-cs"/>
              </a:defRPr>
            </a:lvl1pPr>
          </a:lstStyle>
          <a:p>
            <a:pPr algn="ctr"/>
            <a:r>
              <a:rPr lang="en-US" sz="3600" dirty="0"/>
              <a:t>Comprehensive Stormwater Management Plan</a:t>
            </a:r>
            <a:r>
              <a:rPr lang="en-US" sz="4400" dirty="0"/>
              <a:t> </a:t>
            </a:r>
            <a:r>
              <a:rPr lang="en-US" sz="2700" dirty="0"/>
              <a:t>Next Steps and Moving Forward</a:t>
            </a:r>
          </a:p>
        </p:txBody>
      </p:sp>
    </p:spTree>
    <p:extLst>
      <p:ext uri="{BB962C8B-B14F-4D97-AF65-F5344CB8AC3E}">
        <p14:creationId xmlns:p14="http://schemas.microsoft.com/office/powerpoint/2010/main" val="904505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994E4-2D86-3455-9DF8-E8E7F6F47782}"/>
              </a:ext>
            </a:extLst>
          </p:cNvPr>
          <p:cNvSpPr>
            <a:spLocks noGrp="1"/>
          </p:cNvSpPr>
          <p:nvPr>
            <p:ph type="ctrTitle"/>
          </p:nvPr>
        </p:nvSpPr>
        <p:spPr/>
        <p:txBody>
          <a:bodyPr/>
          <a:lstStyle/>
          <a:p>
            <a:r>
              <a:rPr lang="en-US" dirty="0"/>
              <a:t>Questions?</a:t>
            </a:r>
          </a:p>
        </p:txBody>
      </p:sp>
      <p:sp>
        <p:nvSpPr>
          <p:cNvPr id="3" name="Subtitle 2">
            <a:extLst>
              <a:ext uri="{FF2B5EF4-FFF2-40B4-BE49-F238E27FC236}">
                <a16:creationId xmlns:a16="http://schemas.microsoft.com/office/drawing/2014/main" id="{7D0F8CCF-B3F9-3358-8138-62B0A4CA93E7}"/>
              </a:ext>
            </a:extLst>
          </p:cNvPr>
          <p:cNvSpPr>
            <a:spLocks noGrp="1"/>
          </p:cNvSpPr>
          <p:nvPr>
            <p:ph type="subTitle" idx="1"/>
          </p:nvPr>
        </p:nvSpPr>
        <p:spPr/>
        <p:txBody>
          <a:bodyPr/>
          <a:lstStyle/>
          <a:p>
            <a:r>
              <a:rPr lang="en-US" dirty="0"/>
              <a:t>Matthew McKenna, EIT</a:t>
            </a:r>
          </a:p>
          <a:p>
            <a:r>
              <a:rPr lang="en-US" dirty="0"/>
              <a:t>Project Manager III</a:t>
            </a:r>
          </a:p>
          <a:p>
            <a:endParaRPr lang="en-US" dirty="0"/>
          </a:p>
        </p:txBody>
      </p:sp>
      <p:sp>
        <p:nvSpPr>
          <p:cNvPr id="4" name="Text Placeholder 3">
            <a:extLst>
              <a:ext uri="{FF2B5EF4-FFF2-40B4-BE49-F238E27FC236}">
                <a16:creationId xmlns:a16="http://schemas.microsoft.com/office/drawing/2014/main" id="{88150457-5A5A-38C8-E5FD-FE596519D15A}"/>
              </a:ext>
            </a:extLst>
          </p:cNvPr>
          <p:cNvSpPr>
            <a:spLocks noGrp="1"/>
          </p:cNvSpPr>
          <p:nvPr>
            <p:ph type="body" sz="quarter" idx="10"/>
          </p:nvPr>
        </p:nvSpPr>
        <p:spPr/>
        <p:txBody>
          <a:bodyPr>
            <a:normAutofit lnSpcReduction="10000"/>
          </a:bodyPr>
          <a:lstStyle/>
          <a:p>
            <a:r>
              <a:rPr lang="en-US" dirty="0"/>
              <a:t>October 26, 2026</a:t>
            </a:r>
          </a:p>
        </p:txBody>
      </p:sp>
    </p:spTree>
    <p:extLst>
      <p:ext uri="{BB962C8B-B14F-4D97-AF65-F5344CB8AC3E}">
        <p14:creationId xmlns:p14="http://schemas.microsoft.com/office/powerpoint/2010/main" val="2604316314"/>
      </p:ext>
    </p:extLst>
  </p:cSld>
  <p:clrMapOvr>
    <a:masterClrMapping/>
  </p:clrMapOvr>
</p:sld>
</file>

<file path=ppt/theme/theme1.xml><?xml version="1.0" encoding="utf-8"?>
<a:theme xmlns:a="http://schemas.openxmlformats.org/drawingml/2006/main" name="Office Theme">
  <a:themeElements>
    <a:clrScheme name="MRB Group">
      <a:dk1>
        <a:srgbClr val="000000"/>
      </a:dk1>
      <a:lt1>
        <a:srgbClr val="FFFFFF"/>
      </a:lt1>
      <a:dk2>
        <a:srgbClr val="4C4C4C"/>
      </a:dk2>
      <a:lt2>
        <a:srgbClr val="F26633"/>
      </a:lt2>
      <a:accent1>
        <a:srgbClr val="00283C"/>
      </a:accent1>
      <a:accent2>
        <a:srgbClr val="2B7B8A"/>
      </a:accent2>
      <a:accent3>
        <a:srgbClr val="FFFFFF"/>
      </a:accent3>
      <a:accent4>
        <a:srgbClr val="FFFFFF"/>
      </a:accent4>
      <a:accent5>
        <a:srgbClr val="FFFFFF"/>
      </a:accent5>
      <a:accent6>
        <a:srgbClr val="FFFFFF"/>
      </a:accent6>
      <a:hlink>
        <a:srgbClr val="2B7B8A"/>
      </a:hlink>
      <a:folHlink>
        <a:srgbClr val="2B7B8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RB Powerpoint Template.pptx" id="{0D4DF8B4-33DF-42A5-A1F9-93D1B47EFFA6}" vid="{F65029A2-0A6A-4203-BB22-65081C83D3B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7D77C3D84D09942880D984BD009E3BD" ma:contentTypeVersion="12" ma:contentTypeDescription="Create a new document." ma:contentTypeScope="" ma:versionID="9caf7c0ee146df90f3a273ff7f16a99b">
  <xsd:schema xmlns:xsd="http://www.w3.org/2001/XMLSchema" xmlns:xs="http://www.w3.org/2001/XMLSchema" xmlns:p="http://schemas.microsoft.com/office/2006/metadata/properties" xmlns:ns2="2cdd38bc-7a73-486f-b320-694ace9fc2e3" xmlns:ns3="a2f8e068-4851-4034-baf7-6f75b27d85f6" targetNamespace="http://schemas.microsoft.com/office/2006/metadata/properties" ma:root="true" ma:fieldsID="988d920980a8e3b52bca077d2f657db5" ns2:_="" ns3:_="">
    <xsd:import namespace="2cdd38bc-7a73-486f-b320-694ace9fc2e3"/>
    <xsd:import namespace="a2f8e068-4851-4034-baf7-6f75b27d85f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dd38bc-7a73-486f-b320-694ace9fc2e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0843794-6ac7-4f2b-a2a6-e8b5ddf6f183"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2f8e068-4851-4034-baf7-6f75b27d85f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17084ac-6458-4448-9d1a-d075d3703011}" ma:internalName="TaxCatchAll" ma:showField="CatchAllData" ma:web="a2f8e068-4851-4034-baf7-6f75b27d85f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cdd38bc-7a73-486f-b320-694ace9fc2e3">
      <Terms xmlns="http://schemas.microsoft.com/office/infopath/2007/PartnerControls"/>
    </lcf76f155ced4ddcb4097134ff3c332f>
    <TaxCatchAll xmlns="a2f8e068-4851-4034-baf7-6f75b27d85f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288010F-7B4D-4EDC-ADE2-2953E01B51DF}"/>
</file>

<file path=customXml/itemProps2.xml><?xml version="1.0" encoding="utf-8"?>
<ds:datastoreItem xmlns:ds="http://schemas.openxmlformats.org/officeDocument/2006/customXml" ds:itemID="{A8D639B7-0EC9-474F-8DF4-C9A07F121E54}">
  <ds:schemaRefs>
    <ds:schemaRef ds:uri="http://schemas.microsoft.com/office/2006/metadata/properties"/>
    <ds:schemaRef ds:uri="http://schemas.microsoft.com/office/infopath/2007/PartnerControls"/>
    <ds:schemaRef ds:uri="069324ed-5a82-4432-9203-645b57ab47f9"/>
    <ds:schemaRef ds:uri="f28f1525-c2dd-4eac-932e-ff939610f630"/>
    <ds:schemaRef ds:uri="a8b2e94f-560e-4435-b2e7-057cf6697750"/>
    <ds:schemaRef ds:uri="50075bd9-c924-4634-88d8-74a3b1ddc2d0"/>
  </ds:schemaRefs>
</ds:datastoreItem>
</file>

<file path=customXml/itemProps3.xml><?xml version="1.0" encoding="utf-8"?>
<ds:datastoreItem xmlns:ds="http://schemas.openxmlformats.org/officeDocument/2006/customXml" ds:itemID="{068CA081-16DA-42D3-93EE-9B18FEC34F9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MRB Powerpoint Template</Template>
  <TotalTime>2854</TotalTime>
  <Words>1162</Words>
  <Application>Microsoft Office PowerPoint</Application>
  <PresentationFormat>Widescreen</PresentationFormat>
  <Paragraphs>157</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2026 DRAFT  COMPREHENSIVE STORMWATER MANAGEMENT PLAN</vt:lpstr>
      <vt:lpstr>Project Development and Work Completed to Date</vt:lpstr>
      <vt:lpstr>Comprehensive Stormwater Management Plan PROJECT APPROACH</vt:lpstr>
      <vt:lpstr>Comprehensive Stormwater Management Plan PROJECT CONSTRAINTS</vt:lpstr>
      <vt:lpstr>PowerPoint Presentation</vt:lpstr>
      <vt:lpstr>Comprehensive Stormwater Management Plan Project Locations and Costs</vt:lpstr>
      <vt:lpstr>PowerPoint Presentation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Leone, Mia</dc:creator>
  <cp:lastModifiedBy>McKenna, Matthew</cp:lastModifiedBy>
  <cp:revision>37</cp:revision>
  <dcterms:created xsi:type="dcterms:W3CDTF">2026-10-21T18:36:05Z</dcterms:created>
  <dcterms:modified xsi:type="dcterms:W3CDTF">2026-10-26T23:18:10Z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0x010100D7D77C3D84D09942880D984BD009E3BD</vt:lpwstr>
  </property>
</Properties>
</file>